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7132638" cy="4754563"/>
  <p:notesSz cx="6858000" cy="9144000"/>
  <p:defaultTextStyle>
    <a:defPPr>
      <a:defRPr lang="en-US"/>
    </a:defPPr>
    <a:lvl1pPr marL="0" algn="l" defTabSz="570586" rtl="0" eaLnBrk="1" latinLnBrk="0" hangingPunct="1">
      <a:defRPr sz="1123" kern="1200">
        <a:solidFill>
          <a:schemeClr val="tx1"/>
        </a:solidFill>
        <a:latin typeface="+mn-lt"/>
        <a:ea typeface="+mn-ea"/>
        <a:cs typeface="+mn-cs"/>
      </a:defRPr>
    </a:lvl1pPr>
    <a:lvl2pPr marL="285293" algn="l" defTabSz="570586" rtl="0" eaLnBrk="1" latinLnBrk="0" hangingPunct="1">
      <a:defRPr sz="1123" kern="1200">
        <a:solidFill>
          <a:schemeClr val="tx1"/>
        </a:solidFill>
        <a:latin typeface="+mn-lt"/>
        <a:ea typeface="+mn-ea"/>
        <a:cs typeface="+mn-cs"/>
      </a:defRPr>
    </a:lvl2pPr>
    <a:lvl3pPr marL="570586" algn="l" defTabSz="570586" rtl="0" eaLnBrk="1" latinLnBrk="0" hangingPunct="1">
      <a:defRPr sz="1123" kern="1200">
        <a:solidFill>
          <a:schemeClr val="tx1"/>
        </a:solidFill>
        <a:latin typeface="+mn-lt"/>
        <a:ea typeface="+mn-ea"/>
        <a:cs typeface="+mn-cs"/>
      </a:defRPr>
    </a:lvl3pPr>
    <a:lvl4pPr marL="855878" algn="l" defTabSz="570586" rtl="0" eaLnBrk="1" latinLnBrk="0" hangingPunct="1">
      <a:defRPr sz="1123" kern="1200">
        <a:solidFill>
          <a:schemeClr val="tx1"/>
        </a:solidFill>
        <a:latin typeface="+mn-lt"/>
        <a:ea typeface="+mn-ea"/>
        <a:cs typeface="+mn-cs"/>
      </a:defRPr>
    </a:lvl4pPr>
    <a:lvl5pPr marL="1141171" algn="l" defTabSz="570586" rtl="0" eaLnBrk="1" latinLnBrk="0" hangingPunct="1">
      <a:defRPr sz="1123" kern="1200">
        <a:solidFill>
          <a:schemeClr val="tx1"/>
        </a:solidFill>
        <a:latin typeface="+mn-lt"/>
        <a:ea typeface="+mn-ea"/>
        <a:cs typeface="+mn-cs"/>
      </a:defRPr>
    </a:lvl5pPr>
    <a:lvl6pPr marL="1426464" algn="l" defTabSz="570586" rtl="0" eaLnBrk="1" latinLnBrk="0" hangingPunct="1">
      <a:defRPr sz="1123" kern="1200">
        <a:solidFill>
          <a:schemeClr val="tx1"/>
        </a:solidFill>
        <a:latin typeface="+mn-lt"/>
        <a:ea typeface="+mn-ea"/>
        <a:cs typeface="+mn-cs"/>
      </a:defRPr>
    </a:lvl6pPr>
    <a:lvl7pPr marL="1711757" algn="l" defTabSz="570586" rtl="0" eaLnBrk="1" latinLnBrk="0" hangingPunct="1">
      <a:defRPr sz="1123" kern="1200">
        <a:solidFill>
          <a:schemeClr val="tx1"/>
        </a:solidFill>
        <a:latin typeface="+mn-lt"/>
        <a:ea typeface="+mn-ea"/>
        <a:cs typeface="+mn-cs"/>
      </a:defRPr>
    </a:lvl7pPr>
    <a:lvl8pPr marL="1997050" algn="l" defTabSz="570586" rtl="0" eaLnBrk="1" latinLnBrk="0" hangingPunct="1">
      <a:defRPr sz="1123" kern="1200">
        <a:solidFill>
          <a:schemeClr val="tx1"/>
        </a:solidFill>
        <a:latin typeface="+mn-lt"/>
        <a:ea typeface="+mn-ea"/>
        <a:cs typeface="+mn-cs"/>
      </a:defRPr>
    </a:lvl8pPr>
    <a:lvl9pPr marL="2282342" algn="l" defTabSz="570586" rtl="0" eaLnBrk="1" latinLnBrk="0" hangingPunct="1">
      <a:defRPr sz="1123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621"/>
    <p:restoredTop sz="94604"/>
  </p:normalViewPr>
  <p:slideViewPr>
    <p:cSldViewPr snapToGrid="0" snapToObjects="1">
      <p:cViewPr varScale="1">
        <p:scale>
          <a:sx n="212" d="100"/>
          <a:sy n="212" d="100"/>
        </p:scale>
        <p:origin x="128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4948" y="778120"/>
            <a:ext cx="6062742" cy="1655292"/>
          </a:xfrm>
        </p:spPr>
        <p:txBody>
          <a:bodyPr anchor="b"/>
          <a:lstStyle>
            <a:lvl1pPr algn="ctr">
              <a:defRPr sz="416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91580" y="2497247"/>
            <a:ext cx="5349479" cy="1147918"/>
          </a:xfrm>
        </p:spPr>
        <p:txBody>
          <a:bodyPr/>
          <a:lstStyle>
            <a:lvl1pPr marL="0" indent="0" algn="ctr">
              <a:buNone/>
              <a:defRPr sz="1664"/>
            </a:lvl1pPr>
            <a:lvl2pPr marL="316977" indent="0" algn="ctr">
              <a:buNone/>
              <a:defRPr sz="1387"/>
            </a:lvl2pPr>
            <a:lvl3pPr marL="633954" indent="0" algn="ctr">
              <a:buNone/>
              <a:defRPr sz="1248"/>
            </a:lvl3pPr>
            <a:lvl4pPr marL="950930" indent="0" algn="ctr">
              <a:buNone/>
              <a:defRPr sz="1109"/>
            </a:lvl4pPr>
            <a:lvl5pPr marL="1267907" indent="0" algn="ctr">
              <a:buNone/>
              <a:defRPr sz="1109"/>
            </a:lvl5pPr>
            <a:lvl6pPr marL="1584884" indent="0" algn="ctr">
              <a:buNone/>
              <a:defRPr sz="1109"/>
            </a:lvl6pPr>
            <a:lvl7pPr marL="1901861" indent="0" algn="ctr">
              <a:buNone/>
              <a:defRPr sz="1109"/>
            </a:lvl7pPr>
            <a:lvl8pPr marL="2218837" indent="0" algn="ctr">
              <a:buNone/>
              <a:defRPr sz="1109"/>
            </a:lvl8pPr>
            <a:lvl9pPr marL="2535814" indent="0" algn="ctr">
              <a:buNone/>
              <a:defRPr sz="1109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0815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3055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104294" y="253137"/>
            <a:ext cx="1537975" cy="402927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0369" y="253137"/>
            <a:ext cx="4524767" cy="402927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06010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5239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6654" y="1185340"/>
            <a:ext cx="6151900" cy="1977766"/>
          </a:xfrm>
        </p:spPr>
        <p:txBody>
          <a:bodyPr anchor="b"/>
          <a:lstStyle>
            <a:lvl1pPr>
              <a:defRPr sz="416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6654" y="3181817"/>
            <a:ext cx="6151900" cy="1040060"/>
          </a:xfrm>
        </p:spPr>
        <p:txBody>
          <a:bodyPr/>
          <a:lstStyle>
            <a:lvl1pPr marL="0" indent="0">
              <a:buNone/>
              <a:defRPr sz="1664">
                <a:solidFill>
                  <a:schemeClr val="tx1"/>
                </a:solidFill>
              </a:defRPr>
            </a:lvl1pPr>
            <a:lvl2pPr marL="316977" indent="0">
              <a:buNone/>
              <a:defRPr sz="1387">
                <a:solidFill>
                  <a:schemeClr val="tx1">
                    <a:tint val="75000"/>
                  </a:schemeClr>
                </a:solidFill>
              </a:defRPr>
            </a:lvl2pPr>
            <a:lvl3pPr marL="633954" indent="0">
              <a:buNone/>
              <a:defRPr sz="1248">
                <a:solidFill>
                  <a:schemeClr val="tx1">
                    <a:tint val="75000"/>
                  </a:schemeClr>
                </a:solidFill>
              </a:defRPr>
            </a:lvl3pPr>
            <a:lvl4pPr marL="950930" indent="0">
              <a:buNone/>
              <a:defRPr sz="1109">
                <a:solidFill>
                  <a:schemeClr val="tx1">
                    <a:tint val="75000"/>
                  </a:schemeClr>
                </a:solidFill>
              </a:defRPr>
            </a:lvl4pPr>
            <a:lvl5pPr marL="1267907" indent="0">
              <a:buNone/>
              <a:defRPr sz="1109">
                <a:solidFill>
                  <a:schemeClr val="tx1">
                    <a:tint val="75000"/>
                  </a:schemeClr>
                </a:solidFill>
              </a:defRPr>
            </a:lvl5pPr>
            <a:lvl6pPr marL="1584884" indent="0">
              <a:buNone/>
              <a:defRPr sz="1109">
                <a:solidFill>
                  <a:schemeClr val="tx1">
                    <a:tint val="75000"/>
                  </a:schemeClr>
                </a:solidFill>
              </a:defRPr>
            </a:lvl6pPr>
            <a:lvl7pPr marL="1901861" indent="0">
              <a:buNone/>
              <a:defRPr sz="1109">
                <a:solidFill>
                  <a:schemeClr val="tx1">
                    <a:tint val="75000"/>
                  </a:schemeClr>
                </a:solidFill>
              </a:defRPr>
            </a:lvl7pPr>
            <a:lvl8pPr marL="2218837" indent="0">
              <a:buNone/>
              <a:defRPr sz="1109">
                <a:solidFill>
                  <a:schemeClr val="tx1">
                    <a:tint val="75000"/>
                  </a:schemeClr>
                </a:solidFill>
              </a:defRPr>
            </a:lvl8pPr>
            <a:lvl9pPr marL="2535814" indent="0">
              <a:buNone/>
              <a:defRPr sz="110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0768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0369" y="1265682"/>
            <a:ext cx="3031371" cy="301672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10898" y="1265682"/>
            <a:ext cx="3031371" cy="301672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92626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1298" y="253137"/>
            <a:ext cx="6151900" cy="91899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1299" y="1165528"/>
            <a:ext cx="3017440" cy="571208"/>
          </a:xfrm>
        </p:spPr>
        <p:txBody>
          <a:bodyPr anchor="b"/>
          <a:lstStyle>
            <a:lvl1pPr marL="0" indent="0">
              <a:buNone/>
              <a:defRPr sz="1664" b="1"/>
            </a:lvl1pPr>
            <a:lvl2pPr marL="316977" indent="0">
              <a:buNone/>
              <a:defRPr sz="1387" b="1"/>
            </a:lvl2pPr>
            <a:lvl3pPr marL="633954" indent="0">
              <a:buNone/>
              <a:defRPr sz="1248" b="1"/>
            </a:lvl3pPr>
            <a:lvl4pPr marL="950930" indent="0">
              <a:buNone/>
              <a:defRPr sz="1109" b="1"/>
            </a:lvl4pPr>
            <a:lvl5pPr marL="1267907" indent="0">
              <a:buNone/>
              <a:defRPr sz="1109" b="1"/>
            </a:lvl5pPr>
            <a:lvl6pPr marL="1584884" indent="0">
              <a:buNone/>
              <a:defRPr sz="1109" b="1"/>
            </a:lvl6pPr>
            <a:lvl7pPr marL="1901861" indent="0">
              <a:buNone/>
              <a:defRPr sz="1109" b="1"/>
            </a:lvl7pPr>
            <a:lvl8pPr marL="2218837" indent="0">
              <a:buNone/>
              <a:defRPr sz="1109" b="1"/>
            </a:lvl8pPr>
            <a:lvl9pPr marL="2535814" indent="0">
              <a:buNone/>
              <a:defRPr sz="1109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1299" y="1736736"/>
            <a:ext cx="3017440" cy="255447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610898" y="1165528"/>
            <a:ext cx="3032300" cy="571208"/>
          </a:xfrm>
        </p:spPr>
        <p:txBody>
          <a:bodyPr anchor="b"/>
          <a:lstStyle>
            <a:lvl1pPr marL="0" indent="0">
              <a:buNone/>
              <a:defRPr sz="1664" b="1"/>
            </a:lvl1pPr>
            <a:lvl2pPr marL="316977" indent="0">
              <a:buNone/>
              <a:defRPr sz="1387" b="1"/>
            </a:lvl2pPr>
            <a:lvl3pPr marL="633954" indent="0">
              <a:buNone/>
              <a:defRPr sz="1248" b="1"/>
            </a:lvl3pPr>
            <a:lvl4pPr marL="950930" indent="0">
              <a:buNone/>
              <a:defRPr sz="1109" b="1"/>
            </a:lvl4pPr>
            <a:lvl5pPr marL="1267907" indent="0">
              <a:buNone/>
              <a:defRPr sz="1109" b="1"/>
            </a:lvl5pPr>
            <a:lvl6pPr marL="1584884" indent="0">
              <a:buNone/>
              <a:defRPr sz="1109" b="1"/>
            </a:lvl6pPr>
            <a:lvl7pPr marL="1901861" indent="0">
              <a:buNone/>
              <a:defRPr sz="1109" b="1"/>
            </a:lvl7pPr>
            <a:lvl8pPr marL="2218837" indent="0">
              <a:buNone/>
              <a:defRPr sz="1109" b="1"/>
            </a:lvl8pPr>
            <a:lvl9pPr marL="2535814" indent="0">
              <a:buNone/>
              <a:defRPr sz="1109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610898" y="1736736"/>
            <a:ext cx="3032300" cy="255447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1217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953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93573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1298" y="316971"/>
            <a:ext cx="2300461" cy="1109398"/>
          </a:xfrm>
        </p:spPr>
        <p:txBody>
          <a:bodyPr anchor="b"/>
          <a:lstStyle>
            <a:lvl1pPr>
              <a:defRPr sz="2219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32300" y="684570"/>
            <a:ext cx="3610898" cy="3378821"/>
          </a:xfrm>
        </p:spPr>
        <p:txBody>
          <a:bodyPr/>
          <a:lstStyle>
            <a:lvl1pPr>
              <a:defRPr sz="2219"/>
            </a:lvl1pPr>
            <a:lvl2pPr>
              <a:defRPr sz="1941"/>
            </a:lvl2pPr>
            <a:lvl3pPr>
              <a:defRPr sz="1664"/>
            </a:lvl3pPr>
            <a:lvl4pPr>
              <a:defRPr sz="1387"/>
            </a:lvl4pPr>
            <a:lvl5pPr>
              <a:defRPr sz="1387"/>
            </a:lvl5pPr>
            <a:lvl6pPr>
              <a:defRPr sz="1387"/>
            </a:lvl6pPr>
            <a:lvl7pPr>
              <a:defRPr sz="1387"/>
            </a:lvl7pPr>
            <a:lvl8pPr>
              <a:defRPr sz="1387"/>
            </a:lvl8pPr>
            <a:lvl9pPr>
              <a:defRPr sz="1387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1298" y="1426369"/>
            <a:ext cx="2300461" cy="2642525"/>
          </a:xfrm>
        </p:spPr>
        <p:txBody>
          <a:bodyPr/>
          <a:lstStyle>
            <a:lvl1pPr marL="0" indent="0">
              <a:buNone/>
              <a:defRPr sz="1109"/>
            </a:lvl1pPr>
            <a:lvl2pPr marL="316977" indent="0">
              <a:buNone/>
              <a:defRPr sz="971"/>
            </a:lvl2pPr>
            <a:lvl3pPr marL="633954" indent="0">
              <a:buNone/>
              <a:defRPr sz="832"/>
            </a:lvl3pPr>
            <a:lvl4pPr marL="950930" indent="0">
              <a:buNone/>
              <a:defRPr sz="693"/>
            </a:lvl4pPr>
            <a:lvl5pPr marL="1267907" indent="0">
              <a:buNone/>
              <a:defRPr sz="693"/>
            </a:lvl5pPr>
            <a:lvl6pPr marL="1584884" indent="0">
              <a:buNone/>
              <a:defRPr sz="693"/>
            </a:lvl6pPr>
            <a:lvl7pPr marL="1901861" indent="0">
              <a:buNone/>
              <a:defRPr sz="693"/>
            </a:lvl7pPr>
            <a:lvl8pPr marL="2218837" indent="0">
              <a:buNone/>
              <a:defRPr sz="693"/>
            </a:lvl8pPr>
            <a:lvl9pPr marL="2535814" indent="0">
              <a:buNone/>
              <a:defRPr sz="693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47617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1298" y="316971"/>
            <a:ext cx="2300461" cy="1109398"/>
          </a:xfrm>
        </p:spPr>
        <p:txBody>
          <a:bodyPr anchor="b"/>
          <a:lstStyle>
            <a:lvl1pPr>
              <a:defRPr sz="2219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032300" y="684570"/>
            <a:ext cx="3610898" cy="3378821"/>
          </a:xfrm>
        </p:spPr>
        <p:txBody>
          <a:bodyPr anchor="t"/>
          <a:lstStyle>
            <a:lvl1pPr marL="0" indent="0">
              <a:buNone/>
              <a:defRPr sz="2219"/>
            </a:lvl1pPr>
            <a:lvl2pPr marL="316977" indent="0">
              <a:buNone/>
              <a:defRPr sz="1941"/>
            </a:lvl2pPr>
            <a:lvl3pPr marL="633954" indent="0">
              <a:buNone/>
              <a:defRPr sz="1664"/>
            </a:lvl3pPr>
            <a:lvl4pPr marL="950930" indent="0">
              <a:buNone/>
              <a:defRPr sz="1387"/>
            </a:lvl4pPr>
            <a:lvl5pPr marL="1267907" indent="0">
              <a:buNone/>
              <a:defRPr sz="1387"/>
            </a:lvl5pPr>
            <a:lvl6pPr marL="1584884" indent="0">
              <a:buNone/>
              <a:defRPr sz="1387"/>
            </a:lvl6pPr>
            <a:lvl7pPr marL="1901861" indent="0">
              <a:buNone/>
              <a:defRPr sz="1387"/>
            </a:lvl7pPr>
            <a:lvl8pPr marL="2218837" indent="0">
              <a:buNone/>
              <a:defRPr sz="1387"/>
            </a:lvl8pPr>
            <a:lvl9pPr marL="2535814" indent="0">
              <a:buNone/>
              <a:defRPr sz="1387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1298" y="1426369"/>
            <a:ext cx="2300461" cy="2642525"/>
          </a:xfrm>
        </p:spPr>
        <p:txBody>
          <a:bodyPr/>
          <a:lstStyle>
            <a:lvl1pPr marL="0" indent="0">
              <a:buNone/>
              <a:defRPr sz="1109"/>
            </a:lvl1pPr>
            <a:lvl2pPr marL="316977" indent="0">
              <a:buNone/>
              <a:defRPr sz="971"/>
            </a:lvl2pPr>
            <a:lvl3pPr marL="633954" indent="0">
              <a:buNone/>
              <a:defRPr sz="832"/>
            </a:lvl3pPr>
            <a:lvl4pPr marL="950930" indent="0">
              <a:buNone/>
              <a:defRPr sz="693"/>
            </a:lvl4pPr>
            <a:lvl5pPr marL="1267907" indent="0">
              <a:buNone/>
              <a:defRPr sz="693"/>
            </a:lvl5pPr>
            <a:lvl6pPr marL="1584884" indent="0">
              <a:buNone/>
              <a:defRPr sz="693"/>
            </a:lvl6pPr>
            <a:lvl7pPr marL="1901861" indent="0">
              <a:buNone/>
              <a:defRPr sz="693"/>
            </a:lvl7pPr>
            <a:lvl8pPr marL="2218837" indent="0">
              <a:buNone/>
              <a:defRPr sz="693"/>
            </a:lvl8pPr>
            <a:lvl9pPr marL="2535814" indent="0">
              <a:buNone/>
              <a:defRPr sz="693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7504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0369" y="253137"/>
            <a:ext cx="6151900" cy="918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0369" y="1265682"/>
            <a:ext cx="6151900" cy="301672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0369" y="4406777"/>
            <a:ext cx="1604844" cy="2531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3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4A9D9D-AA3C-3845-AC2D-8C5705216040}" type="datetimeFigureOut">
              <a:rPr lang="en-US" smtClean="0"/>
              <a:t>7/22/20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62687" y="4406777"/>
            <a:ext cx="2407265" cy="2531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3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037425" y="4406777"/>
            <a:ext cx="1604844" cy="25313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3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32A5CB-E098-9A49-A4ED-876ACD50F5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12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33954" rtl="0" eaLnBrk="1" latinLnBrk="0" hangingPunct="1">
        <a:lnSpc>
          <a:spcPct val="90000"/>
        </a:lnSpc>
        <a:spcBef>
          <a:spcPct val="0"/>
        </a:spcBef>
        <a:buNone/>
        <a:defRPr sz="305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8488" indent="-158488" algn="l" defTabSz="633954" rtl="0" eaLnBrk="1" latinLnBrk="0" hangingPunct="1">
        <a:lnSpc>
          <a:spcPct val="90000"/>
        </a:lnSpc>
        <a:spcBef>
          <a:spcPts val="693"/>
        </a:spcBef>
        <a:buFont typeface="Arial" panose="020B0604020202020204" pitchFamily="34" charset="0"/>
        <a:buChar char="•"/>
        <a:defRPr sz="1941" kern="1200">
          <a:solidFill>
            <a:schemeClr val="tx1"/>
          </a:solidFill>
          <a:latin typeface="+mn-lt"/>
          <a:ea typeface="+mn-ea"/>
          <a:cs typeface="+mn-cs"/>
        </a:defRPr>
      </a:lvl1pPr>
      <a:lvl2pPr marL="475465" indent="-158488" algn="l" defTabSz="633954" rtl="0" eaLnBrk="1" latinLnBrk="0" hangingPunct="1">
        <a:lnSpc>
          <a:spcPct val="90000"/>
        </a:lnSpc>
        <a:spcBef>
          <a:spcPts val="347"/>
        </a:spcBef>
        <a:buFont typeface="Arial" panose="020B0604020202020204" pitchFamily="34" charset="0"/>
        <a:buChar char="•"/>
        <a:defRPr sz="1664" kern="1200">
          <a:solidFill>
            <a:schemeClr val="tx1"/>
          </a:solidFill>
          <a:latin typeface="+mn-lt"/>
          <a:ea typeface="+mn-ea"/>
          <a:cs typeface="+mn-cs"/>
        </a:defRPr>
      </a:lvl2pPr>
      <a:lvl3pPr marL="792442" indent="-158488" algn="l" defTabSz="633954" rtl="0" eaLnBrk="1" latinLnBrk="0" hangingPunct="1">
        <a:lnSpc>
          <a:spcPct val="90000"/>
        </a:lnSpc>
        <a:spcBef>
          <a:spcPts val="347"/>
        </a:spcBef>
        <a:buFont typeface="Arial" panose="020B0604020202020204" pitchFamily="34" charset="0"/>
        <a:buChar char="•"/>
        <a:defRPr sz="1387" kern="1200">
          <a:solidFill>
            <a:schemeClr val="tx1"/>
          </a:solidFill>
          <a:latin typeface="+mn-lt"/>
          <a:ea typeface="+mn-ea"/>
          <a:cs typeface="+mn-cs"/>
        </a:defRPr>
      </a:lvl3pPr>
      <a:lvl4pPr marL="1109419" indent="-158488" algn="l" defTabSz="633954" rtl="0" eaLnBrk="1" latinLnBrk="0" hangingPunct="1">
        <a:lnSpc>
          <a:spcPct val="90000"/>
        </a:lnSpc>
        <a:spcBef>
          <a:spcPts val="347"/>
        </a:spcBef>
        <a:buFont typeface="Arial" panose="020B0604020202020204" pitchFamily="34" charset="0"/>
        <a:buChar char="•"/>
        <a:defRPr sz="1248" kern="1200">
          <a:solidFill>
            <a:schemeClr val="tx1"/>
          </a:solidFill>
          <a:latin typeface="+mn-lt"/>
          <a:ea typeface="+mn-ea"/>
          <a:cs typeface="+mn-cs"/>
        </a:defRPr>
      </a:lvl4pPr>
      <a:lvl5pPr marL="1426395" indent="-158488" algn="l" defTabSz="633954" rtl="0" eaLnBrk="1" latinLnBrk="0" hangingPunct="1">
        <a:lnSpc>
          <a:spcPct val="90000"/>
        </a:lnSpc>
        <a:spcBef>
          <a:spcPts val="347"/>
        </a:spcBef>
        <a:buFont typeface="Arial" panose="020B0604020202020204" pitchFamily="34" charset="0"/>
        <a:buChar char="•"/>
        <a:defRPr sz="1248" kern="1200">
          <a:solidFill>
            <a:schemeClr val="tx1"/>
          </a:solidFill>
          <a:latin typeface="+mn-lt"/>
          <a:ea typeface="+mn-ea"/>
          <a:cs typeface="+mn-cs"/>
        </a:defRPr>
      </a:lvl5pPr>
      <a:lvl6pPr marL="1743372" indent="-158488" algn="l" defTabSz="633954" rtl="0" eaLnBrk="1" latinLnBrk="0" hangingPunct="1">
        <a:lnSpc>
          <a:spcPct val="90000"/>
        </a:lnSpc>
        <a:spcBef>
          <a:spcPts val="347"/>
        </a:spcBef>
        <a:buFont typeface="Arial" panose="020B0604020202020204" pitchFamily="34" charset="0"/>
        <a:buChar char="•"/>
        <a:defRPr sz="1248" kern="1200">
          <a:solidFill>
            <a:schemeClr val="tx1"/>
          </a:solidFill>
          <a:latin typeface="+mn-lt"/>
          <a:ea typeface="+mn-ea"/>
          <a:cs typeface="+mn-cs"/>
        </a:defRPr>
      </a:lvl6pPr>
      <a:lvl7pPr marL="2060349" indent="-158488" algn="l" defTabSz="633954" rtl="0" eaLnBrk="1" latinLnBrk="0" hangingPunct="1">
        <a:lnSpc>
          <a:spcPct val="90000"/>
        </a:lnSpc>
        <a:spcBef>
          <a:spcPts val="347"/>
        </a:spcBef>
        <a:buFont typeface="Arial" panose="020B0604020202020204" pitchFamily="34" charset="0"/>
        <a:buChar char="•"/>
        <a:defRPr sz="1248" kern="1200">
          <a:solidFill>
            <a:schemeClr val="tx1"/>
          </a:solidFill>
          <a:latin typeface="+mn-lt"/>
          <a:ea typeface="+mn-ea"/>
          <a:cs typeface="+mn-cs"/>
        </a:defRPr>
      </a:lvl7pPr>
      <a:lvl8pPr marL="2377326" indent="-158488" algn="l" defTabSz="633954" rtl="0" eaLnBrk="1" latinLnBrk="0" hangingPunct="1">
        <a:lnSpc>
          <a:spcPct val="90000"/>
        </a:lnSpc>
        <a:spcBef>
          <a:spcPts val="347"/>
        </a:spcBef>
        <a:buFont typeface="Arial" panose="020B0604020202020204" pitchFamily="34" charset="0"/>
        <a:buChar char="•"/>
        <a:defRPr sz="1248" kern="1200">
          <a:solidFill>
            <a:schemeClr val="tx1"/>
          </a:solidFill>
          <a:latin typeface="+mn-lt"/>
          <a:ea typeface="+mn-ea"/>
          <a:cs typeface="+mn-cs"/>
        </a:defRPr>
      </a:lvl8pPr>
      <a:lvl9pPr marL="2694302" indent="-158488" algn="l" defTabSz="633954" rtl="0" eaLnBrk="1" latinLnBrk="0" hangingPunct="1">
        <a:lnSpc>
          <a:spcPct val="90000"/>
        </a:lnSpc>
        <a:spcBef>
          <a:spcPts val="347"/>
        </a:spcBef>
        <a:buFont typeface="Arial" panose="020B0604020202020204" pitchFamily="34" charset="0"/>
        <a:buChar char="•"/>
        <a:defRPr sz="12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33954" rtl="0" eaLnBrk="1" latinLnBrk="0" hangingPunct="1">
        <a:defRPr sz="1248" kern="1200">
          <a:solidFill>
            <a:schemeClr val="tx1"/>
          </a:solidFill>
          <a:latin typeface="+mn-lt"/>
          <a:ea typeface="+mn-ea"/>
          <a:cs typeface="+mn-cs"/>
        </a:defRPr>
      </a:lvl1pPr>
      <a:lvl2pPr marL="316977" algn="l" defTabSz="633954" rtl="0" eaLnBrk="1" latinLnBrk="0" hangingPunct="1">
        <a:defRPr sz="1248" kern="1200">
          <a:solidFill>
            <a:schemeClr val="tx1"/>
          </a:solidFill>
          <a:latin typeface="+mn-lt"/>
          <a:ea typeface="+mn-ea"/>
          <a:cs typeface="+mn-cs"/>
        </a:defRPr>
      </a:lvl2pPr>
      <a:lvl3pPr marL="633954" algn="l" defTabSz="633954" rtl="0" eaLnBrk="1" latinLnBrk="0" hangingPunct="1">
        <a:defRPr sz="1248" kern="1200">
          <a:solidFill>
            <a:schemeClr val="tx1"/>
          </a:solidFill>
          <a:latin typeface="+mn-lt"/>
          <a:ea typeface="+mn-ea"/>
          <a:cs typeface="+mn-cs"/>
        </a:defRPr>
      </a:lvl3pPr>
      <a:lvl4pPr marL="950930" algn="l" defTabSz="633954" rtl="0" eaLnBrk="1" latinLnBrk="0" hangingPunct="1">
        <a:defRPr sz="1248" kern="1200">
          <a:solidFill>
            <a:schemeClr val="tx1"/>
          </a:solidFill>
          <a:latin typeface="+mn-lt"/>
          <a:ea typeface="+mn-ea"/>
          <a:cs typeface="+mn-cs"/>
        </a:defRPr>
      </a:lvl4pPr>
      <a:lvl5pPr marL="1267907" algn="l" defTabSz="633954" rtl="0" eaLnBrk="1" latinLnBrk="0" hangingPunct="1">
        <a:defRPr sz="1248" kern="1200">
          <a:solidFill>
            <a:schemeClr val="tx1"/>
          </a:solidFill>
          <a:latin typeface="+mn-lt"/>
          <a:ea typeface="+mn-ea"/>
          <a:cs typeface="+mn-cs"/>
        </a:defRPr>
      </a:lvl5pPr>
      <a:lvl6pPr marL="1584884" algn="l" defTabSz="633954" rtl="0" eaLnBrk="1" latinLnBrk="0" hangingPunct="1">
        <a:defRPr sz="1248" kern="1200">
          <a:solidFill>
            <a:schemeClr val="tx1"/>
          </a:solidFill>
          <a:latin typeface="+mn-lt"/>
          <a:ea typeface="+mn-ea"/>
          <a:cs typeface="+mn-cs"/>
        </a:defRPr>
      </a:lvl6pPr>
      <a:lvl7pPr marL="1901861" algn="l" defTabSz="633954" rtl="0" eaLnBrk="1" latinLnBrk="0" hangingPunct="1">
        <a:defRPr sz="1248" kern="1200">
          <a:solidFill>
            <a:schemeClr val="tx1"/>
          </a:solidFill>
          <a:latin typeface="+mn-lt"/>
          <a:ea typeface="+mn-ea"/>
          <a:cs typeface="+mn-cs"/>
        </a:defRPr>
      </a:lvl7pPr>
      <a:lvl8pPr marL="2218837" algn="l" defTabSz="633954" rtl="0" eaLnBrk="1" latinLnBrk="0" hangingPunct="1">
        <a:defRPr sz="1248" kern="1200">
          <a:solidFill>
            <a:schemeClr val="tx1"/>
          </a:solidFill>
          <a:latin typeface="+mn-lt"/>
          <a:ea typeface="+mn-ea"/>
          <a:cs typeface="+mn-cs"/>
        </a:defRPr>
      </a:lvl8pPr>
      <a:lvl9pPr marL="2535814" algn="l" defTabSz="633954" rtl="0" eaLnBrk="1" latinLnBrk="0" hangingPunct="1">
        <a:defRPr sz="12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80768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1</cp:revision>
  <dcterms:created xsi:type="dcterms:W3CDTF">2020-07-22T17:38:42Z</dcterms:created>
  <dcterms:modified xsi:type="dcterms:W3CDTF">2020-07-22T17:39:32Z</dcterms:modified>
</cp:coreProperties>
</file>

<file path=docProps/thumbnail.jpeg>
</file>