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32638" cy="4754563"/>
  <p:notesSz cx="6858000" cy="9144000"/>
  <p:defaultTextStyle>
    <a:defPPr>
      <a:defRPr lang="en-US"/>
    </a:defPPr>
    <a:lvl1pPr marL="0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1pPr>
    <a:lvl2pPr marL="285293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2pPr>
    <a:lvl3pPr marL="570586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3pPr>
    <a:lvl4pPr marL="855878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4pPr>
    <a:lvl5pPr marL="1141171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5pPr>
    <a:lvl6pPr marL="1426464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6pPr>
    <a:lvl7pPr marL="1711757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7pPr>
    <a:lvl8pPr marL="1997050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8pPr>
    <a:lvl9pPr marL="2282342" algn="l" defTabSz="570586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04"/>
  </p:normalViewPr>
  <p:slideViewPr>
    <p:cSldViewPr snapToGrid="0" snapToObjects="1">
      <p:cViewPr varScale="1">
        <p:scale>
          <a:sx n="212" d="100"/>
          <a:sy n="212" d="100"/>
        </p:scale>
        <p:origin x="1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948" y="778120"/>
            <a:ext cx="6062742" cy="1655292"/>
          </a:xfrm>
        </p:spPr>
        <p:txBody>
          <a:bodyPr anchor="b"/>
          <a:lstStyle>
            <a:lvl1pPr algn="ctr">
              <a:defRPr sz="41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80" y="2497247"/>
            <a:ext cx="5349479" cy="1147918"/>
          </a:xfrm>
        </p:spPr>
        <p:txBody>
          <a:bodyPr/>
          <a:lstStyle>
            <a:lvl1pPr marL="0" indent="0" algn="ctr">
              <a:buNone/>
              <a:defRPr sz="1664"/>
            </a:lvl1pPr>
            <a:lvl2pPr marL="316977" indent="0" algn="ctr">
              <a:buNone/>
              <a:defRPr sz="1387"/>
            </a:lvl2pPr>
            <a:lvl3pPr marL="633954" indent="0" algn="ctr">
              <a:buNone/>
              <a:defRPr sz="1248"/>
            </a:lvl3pPr>
            <a:lvl4pPr marL="950930" indent="0" algn="ctr">
              <a:buNone/>
              <a:defRPr sz="1109"/>
            </a:lvl4pPr>
            <a:lvl5pPr marL="1267907" indent="0" algn="ctr">
              <a:buNone/>
              <a:defRPr sz="1109"/>
            </a:lvl5pPr>
            <a:lvl6pPr marL="1584884" indent="0" algn="ctr">
              <a:buNone/>
              <a:defRPr sz="1109"/>
            </a:lvl6pPr>
            <a:lvl7pPr marL="1901861" indent="0" algn="ctr">
              <a:buNone/>
              <a:defRPr sz="1109"/>
            </a:lvl7pPr>
            <a:lvl8pPr marL="2218837" indent="0" algn="ctr">
              <a:buNone/>
              <a:defRPr sz="1109"/>
            </a:lvl8pPr>
            <a:lvl9pPr marL="2535814" indent="0" algn="ctr">
              <a:buNone/>
              <a:defRPr sz="110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8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5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04294" y="253137"/>
            <a:ext cx="1537975" cy="40292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0369" y="253137"/>
            <a:ext cx="4524767" cy="40292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0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54" y="1185340"/>
            <a:ext cx="6151900" cy="1977766"/>
          </a:xfrm>
        </p:spPr>
        <p:txBody>
          <a:bodyPr anchor="b"/>
          <a:lstStyle>
            <a:lvl1pPr>
              <a:defRPr sz="41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654" y="3181817"/>
            <a:ext cx="6151900" cy="1040060"/>
          </a:xfrm>
        </p:spPr>
        <p:txBody>
          <a:bodyPr/>
          <a:lstStyle>
            <a:lvl1pPr marL="0" indent="0">
              <a:buNone/>
              <a:defRPr sz="1664">
                <a:solidFill>
                  <a:schemeClr val="tx1"/>
                </a:solidFill>
              </a:defRPr>
            </a:lvl1pPr>
            <a:lvl2pPr marL="316977" indent="0">
              <a:buNone/>
              <a:defRPr sz="1387">
                <a:solidFill>
                  <a:schemeClr val="tx1">
                    <a:tint val="75000"/>
                  </a:schemeClr>
                </a:solidFill>
              </a:defRPr>
            </a:lvl2pPr>
            <a:lvl3pPr marL="633954" indent="0">
              <a:buNone/>
              <a:defRPr sz="1248">
                <a:solidFill>
                  <a:schemeClr val="tx1">
                    <a:tint val="75000"/>
                  </a:schemeClr>
                </a:solidFill>
              </a:defRPr>
            </a:lvl3pPr>
            <a:lvl4pPr marL="950930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4pPr>
            <a:lvl5pPr marL="1267907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5pPr>
            <a:lvl6pPr marL="1584884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6pPr>
            <a:lvl7pPr marL="1901861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7pPr>
            <a:lvl8pPr marL="2218837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8pPr>
            <a:lvl9pPr marL="2535814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76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369" y="1265682"/>
            <a:ext cx="3031371" cy="30167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0898" y="1265682"/>
            <a:ext cx="3031371" cy="30167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6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98" y="253137"/>
            <a:ext cx="6151900" cy="918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99" y="1165528"/>
            <a:ext cx="3017440" cy="571208"/>
          </a:xfrm>
        </p:spPr>
        <p:txBody>
          <a:bodyPr anchor="b"/>
          <a:lstStyle>
            <a:lvl1pPr marL="0" indent="0">
              <a:buNone/>
              <a:defRPr sz="1664" b="1"/>
            </a:lvl1pPr>
            <a:lvl2pPr marL="316977" indent="0">
              <a:buNone/>
              <a:defRPr sz="1387" b="1"/>
            </a:lvl2pPr>
            <a:lvl3pPr marL="633954" indent="0">
              <a:buNone/>
              <a:defRPr sz="1248" b="1"/>
            </a:lvl3pPr>
            <a:lvl4pPr marL="950930" indent="0">
              <a:buNone/>
              <a:defRPr sz="1109" b="1"/>
            </a:lvl4pPr>
            <a:lvl5pPr marL="1267907" indent="0">
              <a:buNone/>
              <a:defRPr sz="1109" b="1"/>
            </a:lvl5pPr>
            <a:lvl6pPr marL="1584884" indent="0">
              <a:buNone/>
              <a:defRPr sz="1109" b="1"/>
            </a:lvl6pPr>
            <a:lvl7pPr marL="1901861" indent="0">
              <a:buNone/>
              <a:defRPr sz="1109" b="1"/>
            </a:lvl7pPr>
            <a:lvl8pPr marL="2218837" indent="0">
              <a:buNone/>
              <a:defRPr sz="1109" b="1"/>
            </a:lvl8pPr>
            <a:lvl9pPr marL="2535814" indent="0">
              <a:buNone/>
              <a:defRPr sz="110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299" y="1736736"/>
            <a:ext cx="3017440" cy="25544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10898" y="1165528"/>
            <a:ext cx="3032300" cy="571208"/>
          </a:xfrm>
        </p:spPr>
        <p:txBody>
          <a:bodyPr anchor="b"/>
          <a:lstStyle>
            <a:lvl1pPr marL="0" indent="0">
              <a:buNone/>
              <a:defRPr sz="1664" b="1"/>
            </a:lvl1pPr>
            <a:lvl2pPr marL="316977" indent="0">
              <a:buNone/>
              <a:defRPr sz="1387" b="1"/>
            </a:lvl2pPr>
            <a:lvl3pPr marL="633954" indent="0">
              <a:buNone/>
              <a:defRPr sz="1248" b="1"/>
            </a:lvl3pPr>
            <a:lvl4pPr marL="950930" indent="0">
              <a:buNone/>
              <a:defRPr sz="1109" b="1"/>
            </a:lvl4pPr>
            <a:lvl5pPr marL="1267907" indent="0">
              <a:buNone/>
              <a:defRPr sz="1109" b="1"/>
            </a:lvl5pPr>
            <a:lvl6pPr marL="1584884" indent="0">
              <a:buNone/>
              <a:defRPr sz="1109" b="1"/>
            </a:lvl6pPr>
            <a:lvl7pPr marL="1901861" indent="0">
              <a:buNone/>
              <a:defRPr sz="1109" b="1"/>
            </a:lvl7pPr>
            <a:lvl8pPr marL="2218837" indent="0">
              <a:buNone/>
              <a:defRPr sz="1109" b="1"/>
            </a:lvl8pPr>
            <a:lvl9pPr marL="2535814" indent="0">
              <a:buNone/>
              <a:defRPr sz="110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10898" y="1736736"/>
            <a:ext cx="3032300" cy="25544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2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35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98" y="316971"/>
            <a:ext cx="2300461" cy="1109398"/>
          </a:xfrm>
        </p:spPr>
        <p:txBody>
          <a:bodyPr anchor="b"/>
          <a:lstStyle>
            <a:lvl1pPr>
              <a:defRPr sz="221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2300" y="684570"/>
            <a:ext cx="3610898" cy="3378821"/>
          </a:xfrm>
        </p:spPr>
        <p:txBody>
          <a:bodyPr/>
          <a:lstStyle>
            <a:lvl1pPr>
              <a:defRPr sz="2219"/>
            </a:lvl1pPr>
            <a:lvl2pPr>
              <a:defRPr sz="1941"/>
            </a:lvl2pPr>
            <a:lvl3pPr>
              <a:defRPr sz="1664"/>
            </a:lvl3pPr>
            <a:lvl4pPr>
              <a:defRPr sz="1387"/>
            </a:lvl4pPr>
            <a:lvl5pPr>
              <a:defRPr sz="1387"/>
            </a:lvl5pPr>
            <a:lvl6pPr>
              <a:defRPr sz="1387"/>
            </a:lvl6pPr>
            <a:lvl7pPr>
              <a:defRPr sz="1387"/>
            </a:lvl7pPr>
            <a:lvl8pPr>
              <a:defRPr sz="1387"/>
            </a:lvl8pPr>
            <a:lvl9pPr>
              <a:defRPr sz="138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298" y="1426369"/>
            <a:ext cx="2300461" cy="2642525"/>
          </a:xfrm>
        </p:spPr>
        <p:txBody>
          <a:bodyPr/>
          <a:lstStyle>
            <a:lvl1pPr marL="0" indent="0">
              <a:buNone/>
              <a:defRPr sz="1109"/>
            </a:lvl1pPr>
            <a:lvl2pPr marL="316977" indent="0">
              <a:buNone/>
              <a:defRPr sz="971"/>
            </a:lvl2pPr>
            <a:lvl3pPr marL="633954" indent="0">
              <a:buNone/>
              <a:defRPr sz="832"/>
            </a:lvl3pPr>
            <a:lvl4pPr marL="950930" indent="0">
              <a:buNone/>
              <a:defRPr sz="693"/>
            </a:lvl4pPr>
            <a:lvl5pPr marL="1267907" indent="0">
              <a:buNone/>
              <a:defRPr sz="693"/>
            </a:lvl5pPr>
            <a:lvl6pPr marL="1584884" indent="0">
              <a:buNone/>
              <a:defRPr sz="693"/>
            </a:lvl6pPr>
            <a:lvl7pPr marL="1901861" indent="0">
              <a:buNone/>
              <a:defRPr sz="693"/>
            </a:lvl7pPr>
            <a:lvl8pPr marL="2218837" indent="0">
              <a:buNone/>
              <a:defRPr sz="693"/>
            </a:lvl8pPr>
            <a:lvl9pPr marL="2535814" indent="0">
              <a:buNone/>
              <a:defRPr sz="6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6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98" y="316971"/>
            <a:ext cx="2300461" cy="1109398"/>
          </a:xfrm>
        </p:spPr>
        <p:txBody>
          <a:bodyPr anchor="b"/>
          <a:lstStyle>
            <a:lvl1pPr>
              <a:defRPr sz="221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32300" y="684570"/>
            <a:ext cx="3610898" cy="3378821"/>
          </a:xfrm>
        </p:spPr>
        <p:txBody>
          <a:bodyPr anchor="t"/>
          <a:lstStyle>
            <a:lvl1pPr marL="0" indent="0">
              <a:buNone/>
              <a:defRPr sz="2219"/>
            </a:lvl1pPr>
            <a:lvl2pPr marL="316977" indent="0">
              <a:buNone/>
              <a:defRPr sz="1941"/>
            </a:lvl2pPr>
            <a:lvl3pPr marL="633954" indent="0">
              <a:buNone/>
              <a:defRPr sz="1664"/>
            </a:lvl3pPr>
            <a:lvl4pPr marL="950930" indent="0">
              <a:buNone/>
              <a:defRPr sz="1387"/>
            </a:lvl4pPr>
            <a:lvl5pPr marL="1267907" indent="0">
              <a:buNone/>
              <a:defRPr sz="1387"/>
            </a:lvl5pPr>
            <a:lvl6pPr marL="1584884" indent="0">
              <a:buNone/>
              <a:defRPr sz="1387"/>
            </a:lvl6pPr>
            <a:lvl7pPr marL="1901861" indent="0">
              <a:buNone/>
              <a:defRPr sz="1387"/>
            </a:lvl7pPr>
            <a:lvl8pPr marL="2218837" indent="0">
              <a:buNone/>
              <a:defRPr sz="1387"/>
            </a:lvl8pPr>
            <a:lvl9pPr marL="2535814" indent="0">
              <a:buNone/>
              <a:defRPr sz="1387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298" y="1426369"/>
            <a:ext cx="2300461" cy="2642525"/>
          </a:xfrm>
        </p:spPr>
        <p:txBody>
          <a:bodyPr/>
          <a:lstStyle>
            <a:lvl1pPr marL="0" indent="0">
              <a:buNone/>
              <a:defRPr sz="1109"/>
            </a:lvl1pPr>
            <a:lvl2pPr marL="316977" indent="0">
              <a:buNone/>
              <a:defRPr sz="971"/>
            </a:lvl2pPr>
            <a:lvl3pPr marL="633954" indent="0">
              <a:buNone/>
              <a:defRPr sz="832"/>
            </a:lvl3pPr>
            <a:lvl4pPr marL="950930" indent="0">
              <a:buNone/>
              <a:defRPr sz="693"/>
            </a:lvl4pPr>
            <a:lvl5pPr marL="1267907" indent="0">
              <a:buNone/>
              <a:defRPr sz="693"/>
            </a:lvl5pPr>
            <a:lvl6pPr marL="1584884" indent="0">
              <a:buNone/>
              <a:defRPr sz="693"/>
            </a:lvl6pPr>
            <a:lvl7pPr marL="1901861" indent="0">
              <a:buNone/>
              <a:defRPr sz="693"/>
            </a:lvl7pPr>
            <a:lvl8pPr marL="2218837" indent="0">
              <a:buNone/>
              <a:defRPr sz="693"/>
            </a:lvl8pPr>
            <a:lvl9pPr marL="2535814" indent="0">
              <a:buNone/>
              <a:defRPr sz="6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369" y="253137"/>
            <a:ext cx="6151900" cy="918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369" y="1265682"/>
            <a:ext cx="6151900" cy="3016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369" y="4406777"/>
            <a:ext cx="1604844" cy="253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9D9D-AA3C-3845-AC2D-8C570521604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2687" y="4406777"/>
            <a:ext cx="2407265" cy="253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7425" y="4406777"/>
            <a:ext cx="1604844" cy="253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2A5CB-E098-9A49-A4ED-876ACD50F5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33954" rtl="0" eaLnBrk="1" latinLnBrk="0" hangingPunct="1">
        <a:lnSpc>
          <a:spcPct val="90000"/>
        </a:lnSpc>
        <a:spcBef>
          <a:spcPct val="0"/>
        </a:spcBef>
        <a:buNone/>
        <a:defRPr sz="30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488" indent="-158488" algn="l" defTabSz="633954" rtl="0" eaLnBrk="1" latinLnBrk="0" hangingPunct="1">
        <a:lnSpc>
          <a:spcPct val="90000"/>
        </a:lnSpc>
        <a:spcBef>
          <a:spcPts val="693"/>
        </a:spcBef>
        <a:buFont typeface="Arial" panose="020B0604020202020204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1pPr>
      <a:lvl2pPr marL="475465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664" kern="1200">
          <a:solidFill>
            <a:schemeClr val="tx1"/>
          </a:solidFill>
          <a:latin typeface="+mn-lt"/>
          <a:ea typeface="+mn-ea"/>
          <a:cs typeface="+mn-cs"/>
        </a:defRPr>
      </a:lvl2pPr>
      <a:lvl3pPr marL="792442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387" kern="1200">
          <a:solidFill>
            <a:schemeClr val="tx1"/>
          </a:solidFill>
          <a:latin typeface="+mn-lt"/>
          <a:ea typeface="+mn-ea"/>
          <a:cs typeface="+mn-cs"/>
        </a:defRPr>
      </a:lvl3pPr>
      <a:lvl4pPr marL="1109419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4pPr>
      <a:lvl5pPr marL="1426395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5pPr>
      <a:lvl6pPr marL="1743372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6pPr>
      <a:lvl7pPr marL="2060349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7pPr>
      <a:lvl8pPr marL="2377326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8pPr>
      <a:lvl9pPr marL="2694302" indent="-158488" algn="l" defTabSz="633954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1pPr>
      <a:lvl2pPr marL="316977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2pPr>
      <a:lvl3pPr marL="633954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3pPr>
      <a:lvl4pPr marL="950930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4pPr>
      <a:lvl5pPr marL="1267907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5pPr>
      <a:lvl6pPr marL="1584884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6pPr>
      <a:lvl7pPr marL="1901861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7pPr>
      <a:lvl8pPr marL="2218837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8pPr>
      <a:lvl9pPr marL="2535814" algn="l" defTabSz="633954" rtl="0" eaLnBrk="1" latinLnBrk="0" hangingPunct="1">
        <a:defRPr sz="1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7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2020-07-22T17:38:42Z</dcterms:created>
  <dcterms:modified xsi:type="dcterms:W3CDTF">2020-07-22T17:39:32Z</dcterms:modified>
</cp:coreProperties>
</file>