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25968325" cy="19477038"/>
  <p:notesSz cx="6858000" cy="9144000"/>
  <p:defaultTextStyle>
    <a:defPPr>
      <a:defRPr lang="en-US"/>
    </a:defPPr>
    <a:lvl1pPr marL="0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1pPr>
    <a:lvl2pPr marL="1090624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2pPr>
    <a:lvl3pPr marL="2181248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3pPr>
    <a:lvl4pPr marL="3271869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4pPr>
    <a:lvl5pPr marL="4362493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5pPr>
    <a:lvl6pPr marL="5453117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6pPr>
    <a:lvl7pPr marL="6543742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7pPr>
    <a:lvl8pPr marL="7634366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8pPr>
    <a:lvl9pPr marL="8724987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04"/>
  </p:normalViewPr>
  <p:slideViewPr>
    <p:cSldViewPr snapToGrid="0" snapToObjects="1">
      <p:cViewPr varScale="1">
        <p:scale>
          <a:sx n="51" d="100"/>
          <a:sy n="51" d="100"/>
        </p:scale>
        <p:origin x="9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7625" y="3187563"/>
            <a:ext cx="22073076" cy="6780895"/>
          </a:xfrm>
        </p:spPr>
        <p:txBody>
          <a:bodyPr anchor="b"/>
          <a:lstStyle>
            <a:lvl1pPr algn="ctr">
              <a:defRPr sz="170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6041" y="10229955"/>
            <a:ext cx="19476244" cy="4702441"/>
          </a:xfrm>
        </p:spPr>
        <p:txBody>
          <a:bodyPr/>
          <a:lstStyle>
            <a:lvl1pPr marL="0" indent="0" algn="ctr">
              <a:buNone/>
              <a:defRPr sz="6816"/>
            </a:lvl1pPr>
            <a:lvl2pPr marL="1298402" indent="0" algn="ctr">
              <a:buNone/>
              <a:defRPr sz="5680"/>
            </a:lvl2pPr>
            <a:lvl3pPr marL="2596805" indent="0" algn="ctr">
              <a:buNone/>
              <a:defRPr sz="5112"/>
            </a:lvl3pPr>
            <a:lvl4pPr marL="3895207" indent="0" algn="ctr">
              <a:buNone/>
              <a:defRPr sz="4544"/>
            </a:lvl4pPr>
            <a:lvl5pPr marL="5193609" indent="0" algn="ctr">
              <a:buNone/>
              <a:defRPr sz="4544"/>
            </a:lvl5pPr>
            <a:lvl6pPr marL="6492011" indent="0" algn="ctr">
              <a:buNone/>
              <a:defRPr sz="4544"/>
            </a:lvl6pPr>
            <a:lvl7pPr marL="7790414" indent="0" algn="ctr">
              <a:buNone/>
              <a:defRPr sz="4544"/>
            </a:lvl7pPr>
            <a:lvl8pPr marL="9088816" indent="0" algn="ctr">
              <a:buNone/>
              <a:defRPr sz="4544"/>
            </a:lvl8pPr>
            <a:lvl9pPr marL="10387218" indent="0" algn="ctr">
              <a:buNone/>
              <a:defRPr sz="45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9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2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83584" y="1036972"/>
            <a:ext cx="5599420" cy="165058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85324" y="1036972"/>
            <a:ext cx="16473656" cy="16505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6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0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799" y="4855740"/>
            <a:ext cx="22397680" cy="8101905"/>
          </a:xfrm>
        </p:spPr>
        <p:txBody>
          <a:bodyPr anchor="b"/>
          <a:lstStyle>
            <a:lvl1pPr>
              <a:defRPr sz="170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1799" y="13034292"/>
            <a:ext cx="22397680" cy="4260601"/>
          </a:xfrm>
        </p:spPr>
        <p:txBody>
          <a:bodyPr/>
          <a:lstStyle>
            <a:lvl1pPr marL="0" indent="0">
              <a:buNone/>
              <a:defRPr sz="6816">
                <a:solidFill>
                  <a:schemeClr val="tx1"/>
                </a:solidFill>
              </a:defRPr>
            </a:lvl1pPr>
            <a:lvl2pPr marL="1298402" indent="0">
              <a:buNone/>
              <a:defRPr sz="5680">
                <a:solidFill>
                  <a:schemeClr val="tx1">
                    <a:tint val="75000"/>
                  </a:schemeClr>
                </a:solidFill>
              </a:defRPr>
            </a:lvl2pPr>
            <a:lvl3pPr marL="2596805" indent="0">
              <a:buNone/>
              <a:defRPr sz="5112">
                <a:solidFill>
                  <a:schemeClr val="tx1">
                    <a:tint val="75000"/>
                  </a:schemeClr>
                </a:solidFill>
              </a:defRPr>
            </a:lvl3pPr>
            <a:lvl4pPr marL="3895207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4pPr>
            <a:lvl5pPr marL="5193609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5pPr>
            <a:lvl6pPr marL="6492011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6pPr>
            <a:lvl7pPr marL="7790414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7pPr>
            <a:lvl8pPr marL="9088816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8pPr>
            <a:lvl9pPr marL="10387218" indent="0">
              <a:buNone/>
              <a:defRPr sz="4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7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5322" y="5184859"/>
            <a:ext cx="11036538" cy="123580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46465" y="5184859"/>
            <a:ext cx="11036538" cy="123580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7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705" y="1036976"/>
            <a:ext cx="22397680" cy="37646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708" y="4774581"/>
            <a:ext cx="10985817" cy="2339948"/>
          </a:xfrm>
        </p:spPr>
        <p:txBody>
          <a:bodyPr anchor="b"/>
          <a:lstStyle>
            <a:lvl1pPr marL="0" indent="0">
              <a:buNone/>
              <a:defRPr sz="6816" b="1"/>
            </a:lvl1pPr>
            <a:lvl2pPr marL="1298402" indent="0">
              <a:buNone/>
              <a:defRPr sz="5680" b="1"/>
            </a:lvl2pPr>
            <a:lvl3pPr marL="2596805" indent="0">
              <a:buNone/>
              <a:defRPr sz="5112" b="1"/>
            </a:lvl3pPr>
            <a:lvl4pPr marL="3895207" indent="0">
              <a:buNone/>
              <a:defRPr sz="4544" b="1"/>
            </a:lvl4pPr>
            <a:lvl5pPr marL="5193609" indent="0">
              <a:buNone/>
              <a:defRPr sz="4544" b="1"/>
            </a:lvl5pPr>
            <a:lvl6pPr marL="6492011" indent="0">
              <a:buNone/>
              <a:defRPr sz="4544" b="1"/>
            </a:lvl6pPr>
            <a:lvl7pPr marL="7790414" indent="0">
              <a:buNone/>
              <a:defRPr sz="4544" b="1"/>
            </a:lvl7pPr>
            <a:lvl8pPr marL="9088816" indent="0">
              <a:buNone/>
              <a:defRPr sz="4544" b="1"/>
            </a:lvl8pPr>
            <a:lvl9pPr marL="10387218" indent="0">
              <a:buNone/>
              <a:defRPr sz="45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8708" y="7114529"/>
            <a:ext cx="10985817" cy="10464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146466" y="4774581"/>
            <a:ext cx="11039920" cy="2339948"/>
          </a:xfrm>
        </p:spPr>
        <p:txBody>
          <a:bodyPr anchor="b"/>
          <a:lstStyle>
            <a:lvl1pPr marL="0" indent="0">
              <a:buNone/>
              <a:defRPr sz="6816" b="1"/>
            </a:lvl1pPr>
            <a:lvl2pPr marL="1298402" indent="0">
              <a:buNone/>
              <a:defRPr sz="5680" b="1"/>
            </a:lvl2pPr>
            <a:lvl3pPr marL="2596805" indent="0">
              <a:buNone/>
              <a:defRPr sz="5112" b="1"/>
            </a:lvl3pPr>
            <a:lvl4pPr marL="3895207" indent="0">
              <a:buNone/>
              <a:defRPr sz="4544" b="1"/>
            </a:lvl4pPr>
            <a:lvl5pPr marL="5193609" indent="0">
              <a:buNone/>
              <a:defRPr sz="4544" b="1"/>
            </a:lvl5pPr>
            <a:lvl6pPr marL="6492011" indent="0">
              <a:buNone/>
              <a:defRPr sz="4544" b="1"/>
            </a:lvl6pPr>
            <a:lvl7pPr marL="7790414" indent="0">
              <a:buNone/>
              <a:defRPr sz="4544" b="1"/>
            </a:lvl7pPr>
            <a:lvl8pPr marL="9088816" indent="0">
              <a:buNone/>
              <a:defRPr sz="4544" b="1"/>
            </a:lvl8pPr>
            <a:lvl9pPr marL="10387218" indent="0">
              <a:buNone/>
              <a:defRPr sz="45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146466" y="7114529"/>
            <a:ext cx="11039920" cy="10464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4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5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04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705" y="1298469"/>
            <a:ext cx="8375461" cy="4544642"/>
          </a:xfrm>
        </p:spPr>
        <p:txBody>
          <a:bodyPr anchor="b"/>
          <a:lstStyle>
            <a:lvl1pPr>
              <a:defRPr sz="908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9920" y="2804337"/>
            <a:ext cx="13146465" cy="13841321"/>
          </a:xfrm>
        </p:spPr>
        <p:txBody>
          <a:bodyPr/>
          <a:lstStyle>
            <a:lvl1pPr>
              <a:defRPr sz="9088"/>
            </a:lvl1pPr>
            <a:lvl2pPr>
              <a:defRPr sz="7952"/>
            </a:lvl2pPr>
            <a:lvl3pPr>
              <a:defRPr sz="6816"/>
            </a:lvl3pPr>
            <a:lvl4pPr>
              <a:defRPr sz="5680"/>
            </a:lvl4pPr>
            <a:lvl5pPr>
              <a:defRPr sz="5680"/>
            </a:lvl5pPr>
            <a:lvl6pPr>
              <a:defRPr sz="5680"/>
            </a:lvl6pPr>
            <a:lvl7pPr>
              <a:defRPr sz="5680"/>
            </a:lvl7pPr>
            <a:lvl8pPr>
              <a:defRPr sz="5680"/>
            </a:lvl8pPr>
            <a:lvl9pPr>
              <a:defRPr sz="56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8705" y="5843111"/>
            <a:ext cx="8375461" cy="10825087"/>
          </a:xfrm>
        </p:spPr>
        <p:txBody>
          <a:bodyPr/>
          <a:lstStyle>
            <a:lvl1pPr marL="0" indent="0">
              <a:buNone/>
              <a:defRPr sz="4544"/>
            </a:lvl1pPr>
            <a:lvl2pPr marL="1298402" indent="0">
              <a:buNone/>
              <a:defRPr sz="3976"/>
            </a:lvl2pPr>
            <a:lvl3pPr marL="2596805" indent="0">
              <a:buNone/>
              <a:defRPr sz="3408"/>
            </a:lvl3pPr>
            <a:lvl4pPr marL="3895207" indent="0">
              <a:buNone/>
              <a:defRPr sz="2840"/>
            </a:lvl4pPr>
            <a:lvl5pPr marL="5193609" indent="0">
              <a:buNone/>
              <a:defRPr sz="2840"/>
            </a:lvl5pPr>
            <a:lvl6pPr marL="6492011" indent="0">
              <a:buNone/>
              <a:defRPr sz="2840"/>
            </a:lvl6pPr>
            <a:lvl7pPr marL="7790414" indent="0">
              <a:buNone/>
              <a:defRPr sz="2840"/>
            </a:lvl7pPr>
            <a:lvl8pPr marL="9088816" indent="0">
              <a:buNone/>
              <a:defRPr sz="2840"/>
            </a:lvl8pPr>
            <a:lvl9pPr marL="10387218" indent="0">
              <a:buNone/>
              <a:defRPr sz="284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3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705" y="1298469"/>
            <a:ext cx="8375461" cy="4544642"/>
          </a:xfrm>
        </p:spPr>
        <p:txBody>
          <a:bodyPr anchor="b"/>
          <a:lstStyle>
            <a:lvl1pPr>
              <a:defRPr sz="908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39920" y="2804337"/>
            <a:ext cx="13146465" cy="13841321"/>
          </a:xfrm>
        </p:spPr>
        <p:txBody>
          <a:bodyPr anchor="t"/>
          <a:lstStyle>
            <a:lvl1pPr marL="0" indent="0">
              <a:buNone/>
              <a:defRPr sz="9088"/>
            </a:lvl1pPr>
            <a:lvl2pPr marL="1298402" indent="0">
              <a:buNone/>
              <a:defRPr sz="7952"/>
            </a:lvl2pPr>
            <a:lvl3pPr marL="2596805" indent="0">
              <a:buNone/>
              <a:defRPr sz="6816"/>
            </a:lvl3pPr>
            <a:lvl4pPr marL="3895207" indent="0">
              <a:buNone/>
              <a:defRPr sz="5680"/>
            </a:lvl4pPr>
            <a:lvl5pPr marL="5193609" indent="0">
              <a:buNone/>
              <a:defRPr sz="5680"/>
            </a:lvl5pPr>
            <a:lvl6pPr marL="6492011" indent="0">
              <a:buNone/>
              <a:defRPr sz="5680"/>
            </a:lvl6pPr>
            <a:lvl7pPr marL="7790414" indent="0">
              <a:buNone/>
              <a:defRPr sz="5680"/>
            </a:lvl7pPr>
            <a:lvl8pPr marL="9088816" indent="0">
              <a:buNone/>
              <a:defRPr sz="5680"/>
            </a:lvl8pPr>
            <a:lvl9pPr marL="10387218" indent="0">
              <a:buNone/>
              <a:defRPr sz="568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8705" y="5843111"/>
            <a:ext cx="8375461" cy="10825087"/>
          </a:xfrm>
        </p:spPr>
        <p:txBody>
          <a:bodyPr/>
          <a:lstStyle>
            <a:lvl1pPr marL="0" indent="0">
              <a:buNone/>
              <a:defRPr sz="4544"/>
            </a:lvl1pPr>
            <a:lvl2pPr marL="1298402" indent="0">
              <a:buNone/>
              <a:defRPr sz="3976"/>
            </a:lvl2pPr>
            <a:lvl3pPr marL="2596805" indent="0">
              <a:buNone/>
              <a:defRPr sz="3408"/>
            </a:lvl3pPr>
            <a:lvl4pPr marL="3895207" indent="0">
              <a:buNone/>
              <a:defRPr sz="2840"/>
            </a:lvl4pPr>
            <a:lvl5pPr marL="5193609" indent="0">
              <a:buNone/>
              <a:defRPr sz="2840"/>
            </a:lvl5pPr>
            <a:lvl6pPr marL="6492011" indent="0">
              <a:buNone/>
              <a:defRPr sz="2840"/>
            </a:lvl6pPr>
            <a:lvl7pPr marL="7790414" indent="0">
              <a:buNone/>
              <a:defRPr sz="2840"/>
            </a:lvl7pPr>
            <a:lvl8pPr marL="9088816" indent="0">
              <a:buNone/>
              <a:defRPr sz="2840"/>
            </a:lvl8pPr>
            <a:lvl9pPr marL="10387218" indent="0">
              <a:buNone/>
              <a:defRPr sz="284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4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5323" y="1036976"/>
            <a:ext cx="22397680" cy="3764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323" y="5184859"/>
            <a:ext cx="22397680" cy="12358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5322" y="18052333"/>
            <a:ext cx="5842873" cy="1036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02008" y="18052333"/>
            <a:ext cx="8764310" cy="1036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40130" y="18052333"/>
            <a:ext cx="5842873" cy="1036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1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96805" rtl="0" eaLnBrk="1" latinLnBrk="0" hangingPunct="1">
        <a:lnSpc>
          <a:spcPct val="90000"/>
        </a:lnSpc>
        <a:spcBef>
          <a:spcPct val="0"/>
        </a:spcBef>
        <a:buNone/>
        <a:defRPr sz="124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9201" indent="-649201" algn="l" defTabSz="2596805" rtl="0" eaLnBrk="1" latinLnBrk="0" hangingPunct="1">
        <a:lnSpc>
          <a:spcPct val="90000"/>
        </a:lnSpc>
        <a:spcBef>
          <a:spcPts val="2840"/>
        </a:spcBef>
        <a:buFont typeface="Arial" panose="020B0604020202020204" pitchFamily="34" charset="0"/>
        <a:buChar char="•"/>
        <a:defRPr sz="7952" kern="1200">
          <a:solidFill>
            <a:schemeClr val="tx1"/>
          </a:solidFill>
          <a:latin typeface="+mn-lt"/>
          <a:ea typeface="+mn-ea"/>
          <a:cs typeface="+mn-cs"/>
        </a:defRPr>
      </a:lvl1pPr>
      <a:lvl2pPr marL="1947603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6816" kern="1200">
          <a:solidFill>
            <a:schemeClr val="tx1"/>
          </a:solidFill>
          <a:latin typeface="+mn-lt"/>
          <a:ea typeface="+mn-ea"/>
          <a:cs typeface="+mn-cs"/>
        </a:defRPr>
      </a:lvl2pPr>
      <a:lvl3pPr marL="3246006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680" kern="1200">
          <a:solidFill>
            <a:schemeClr val="tx1"/>
          </a:solidFill>
          <a:latin typeface="+mn-lt"/>
          <a:ea typeface="+mn-ea"/>
          <a:cs typeface="+mn-cs"/>
        </a:defRPr>
      </a:lvl3pPr>
      <a:lvl4pPr marL="4544408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4pPr>
      <a:lvl5pPr marL="5842810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5pPr>
      <a:lvl6pPr marL="7141213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6pPr>
      <a:lvl7pPr marL="8439615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7pPr>
      <a:lvl8pPr marL="9738017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8pPr>
      <a:lvl9pPr marL="11036419" indent="-649201" algn="l" defTabSz="259680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1pPr>
      <a:lvl2pPr marL="1298402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2pPr>
      <a:lvl3pPr marL="2596805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3pPr>
      <a:lvl4pPr marL="3895207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4pPr>
      <a:lvl5pPr marL="5193609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5pPr>
      <a:lvl6pPr marL="6492011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6pPr>
      <a:lvl7pPr marL="7790414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7pPr>
      <a:lvl8pPr marL="9088816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8pPr>
      <a:lvl9pPr marL="10387218" algn="l" defTabSz="2596805" rtl="0" eaLnBrk="1" latinLnBrk="0" hangingPunct="1">
        <a:defRPr sz="5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0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2020-07-22T17:38:42Z</dcterms:created>
  <dcterms:modified xsi:type="dcterms:W3CDTF">2020-07-22T19:24:51Z</dcterms:modified>
</cp:coreProperties>
</file>