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6" r:id="rId2"/>
  </p:sldIdLst>
  <p:sldSz cx="19477038" cy="25968325"/>
  <p:notesSz cx="6858000" cy="9144000"/>
  <p:defaultTextStyle>
    <a:defPPr>
      <a:defRPr lang="en-US"/>
    </a:defPPr>
    <a:lvl1pPr marL="0" algn="l" defTabSz="2181248" rtl="0" eaLnBrk="1" latinLnBrk="0" hangingPunct="1">
      <a:defRPr sz="4293" kern="1200">
        <a:solidFill>
          <a:schemeClr val="tx1"/>
        </a:solidFill>
        <a:latin typeface="+mn-lt"/>
        <a:ea typeface="+mn-ea"/>
        <a:cs typeface="+mn-cs"/>
      </a:defRPr>
    </a:lvl1pPr>
    <a:lvl2pPr marL="1090624" algn="l" defTabSz="2181248" rtl="0" eaLnBrk="1" latinLnBrk="0" hangingPunct="1">
      <a:defRPr sz="4293" kern="1200">
        <a:solidFill>
          <a:schemeClr val="tx1"/>
        </a:solidFill>
        <a:latin typeface="+mn-lt"/>
        <a:ea typeface="+mn-ea"/>
        <a:cs typeface="+mn-cs"/>
      </a:defRPr>
    </a:lvl2pPr>
    <a:lvl3pPr marL="2181248" algn="l" defTabSz="2181248" rtl="0" eaLnBrk="1" latinLnBrk="0" hangingPunct="1">
      <a:defRPr sz="4293" kern="1200">
        <a:solidFill>
          <a:schemeClr val="tx1"/>
        </a:solidFill>
        <a:latin typeface="+mn-lt"/>
        <a:ea typeface="+mn-ea"/>
        <a:cs typeface="+mn-cs"/>
      </a:defRPr>
    </a:lvl3pPr>
    <a:lvl4pPr marL="3271869" algn="l" defTabSz="2181248" rtl="0" eaLnBrk="1" latinLnBrk="0" hangingPunct="1">
      <a:defRPr sz="4293" kern="1200">
        <a:solidFill>
          <a:schemeClr val="tx1"/>
        </a:solidFill>
        <a:latin typeface="+mn-lt"/>
        <a:ea typeface="+mn-ea"/>
        <a:cs typeface="+mn-cs"/>
      </a:defRPr>
    </a:lvl4pPr>
    <a:lvl5pPr marL="4362493" algn="l" defTabSz="2181248" rtl="0" eaLnBrk="1" latinLnBrk="0" hangingPunct="1">
      <a:defRPr sz="4293" kern="1200">
        <a:solidFill>
          <a:schemeClr val="tx1"/>
        </a:solidFill>
        <a:latin typeface="+mn-lt"/>
        <a:ea typeface="+mn-ea"/>
        <a:cs typeface="+mn-cs"/>
      </a:defRPr>
    </a:lvl5pPr>
    <a:lvl6pPr marL="5453117" algn="l" defTabSz="2181248" rtl="0" eaLnBrk="1" latinLnBrk="0" hangingPunct="1">
      <a:defRPr sz="4293" kern="1200">
        <a:solidFill>
          <a:schemeClr val="tx1"/>
        </a:solidFill>
        <a:latin typeface="+mn-lt"/>
        <a:ea typeface="+mn-ea"/>
        <a:cs typeface="+mn-cs"/>
      </a:defRPr>
    </a:lvl6pPr>
    <a:lvl7pPr marL="6543742" algn="l" defTabSz="2181248" rtl="0" eaLnBrk="1" latinLnBrk="0" hangingPunct="1">
      <a:defRPr sz="4293" kern="1200">
        <a:solidFill>
          <a:schemeClr val="tx1"/>
        </a:solidFill>
        <a:latin typeface="+mn-lt"/>
        <a:ea typeface="+mn-ea"/>
        <a:cs typeface="+mn-cs"/>
      </a:defRPr>
    </a:lvl7pPr>
    <a:lvl8pPr marL="7634366" algn="l" defTabSz="2181248" rtl="0" eaLnBrk="1" latinLnBrk="0" hangingPunct="1">
      <a:defRPr sz="4293" kern="1200">
        <a:solidFill>
          <a:schemeClr val="tx1"/>
        </a:solidFill>
        <a:latin typeface="+mn-lt"/>
        <a:ea typeface="+mn-ea"/>
        <a:cs typeface="+mn-cs"/>
      </a:defRPr>
    </a:lvl8pPr>
    <a:lvl9pPr marL="8724987" algn="l" defTabSz="2181248" rtl="0" eaLnBrk="1" latinLnBrk="0" hangingPunct="1">
      <a:defRPr sz="4293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21"/>
    <p:restoredTop sz="94604"/>
  </p:normalViewPr>
  <p:slideViewPr>
    <p:cSldViewPr snapToGrid="0" snapToObjects="1">
      <p:cViewPr varScale="1">
        <p:scale>
          <a:sx n="38" d="100"/>
          <a:sy n="38" d="100"/>
        </p:scale>
        <p:origin x="2696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60778" y="4249911"/>
            <a:ext cx="16555482" cy="9040824"/>
          </a:xfrm>
        </p:spPr>
        <p:txBody>
          <a:bodyPr anchor="b"/>
          <a:lstStyle>
            <a:lvl1pPr algn="ctr">
              <a:defRPr sz="127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4630" y="13639384"/>
            <a:ext cx="14607779" cy="6269665"/>
          </a:xfrm>
        </p:spPr>
        <p:txBody>
          <a:bodyPr/>
          <a:lstStyle>
            <a:lvl1pPr marL="0" indent="0" algn="ctr">
              <a:buNone/>
              <a:defRPr sz="5112"/>
            </a:lvl1pPr>
            <a:lvl2pPr marL="973836" indent="0" algn="ctr">
              <a:buNone/>
              <a:defRPr sz="4260"/>
            </a:lvl2pPr>
            <a:lvl3pPr marL="1947672" indent="0" algn="ctr">
              <a:buNone/>
              <a:defRPr sz="3834"/>
            </a:lvl3pPr>
            <a:lvl4pPr marL="2921508" indent="0" algn="ctr">
              <a:buNone/>
              <a:defRPr sz="3408"/>
            </a:lvl4pPr>
            <a:lvl5pPr marL="3895344" indent="0" algn="ctr">
              <a:buNone/>
              <a:defRPr sz="3408"/>
            </a:lvl5pPr>
            <a:lvl6pPr marL="4869180" indent="0" algn="ctr">
              <a:buNone/>
              <a:defRPr sz="3408"/>
            </a:lvl6pPr>
            <a:lvl7pPr marL="5843016" indent="0" algn="ctr">
              <a:buNone/>
              <a:defRPr sz="3408"/>
            </a:lvl7pPr>
            <a:lvl8pPr marL="6816852" indent="0" algn="ctr">
              <a:buNone/>
              <a:defRPr sz="3408"/>
            </a:lvl8pPr>
            <a:lvl9pPr marL="7790688" indent="0" algn="ctr">
              <a:buNone/>
              <a:defRPr sz="3408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245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103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938257" y="1382573"/>
            <a:ext cx="4199736" cy="2200695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39047" y="1382573"/>
            <a:ext cx="12355746" cy="2200695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546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35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8903" y="6474055"/>
            <a:ext cx="16798945" cy="10802100"/>
          </a:xfrm>
        </p:spPr>
        <p:txBody>
          <a:bodyPr anchor="b"/>
          <a:lstStyle>
            <a:lvl1pPr>
              <a:defRPr sz="127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8903" y="17378347"/>
            <a:ext cx="16798945" cy="5680569"/>
          </a:xfrm>
        </p:spPr>
        <p:txBody>
          <a:bodyPr/>
          <a:lstStyle>
            <a:lvl1pPr marL="0" indent="0">
              <a:buNone/>
              <a:defRPr sz="5112">
                <a:solidFill>
                  <a:schemeClr val="tx1"/>
                </a:solidFill>
              </a:defRPr>
            </a:lvl1pPr>
            <a:lvl2pPr marL="973836" indent="0">
              <a:buNone/>
              <a:defRPr sz="4260">
                <a:solidFill>
                  <a:schemeClr val="tx1">
                    <a:tint val="75000"/>
                  </a:schemeClr>
                </a:solidFill>
              </a:defRPr>
            </a:lvl2pPr>
            <a:lvl3pPr marL="1947672" indent="0">
              <a:buNone/>
              <a:defRPr sz="3834">
                <a:solidFill>
                  <a:schemeClr val="tx1">
                    <a:tint val="75000"/>
                  </a:schemeClr>
                </a:solidFill>
              </a:defRPr>
            </a:lvl3pPr>
            <a:lvl4pPr marL="2921508" indent="0">
              <a:buNone/>
              <a:defRPr sz="3408">
                <a:solidFill>
                  <a:schemeClr val="tx1">
                    <a:tint val="75000"/>
                  </a:schemeClr>
                </a:solidFill>
              </a:defRPr>
            </a:lvl4pPr>
            <a:lvl5pPr marL="3895344" indent="0">
              <a:buNone/>
              <a:defRPr sz="3408">
                <a:solidFill>
                  <a:schemeClr val="tx1">
                    <a:tint val="75000"/>
                  </a:schemeClr>
                </a:solidFill>
              </a:defRPr>
            </a:lvl5pPr>
            <a:lvl6pPr marL="4869180" indent="0">
              <a:buNone/>
              <a:defRPr sz="3408">
                <a:solidFill>
                  <a:schemeClr val="tx1">
                    <a:tint val="75000"/>
                  </a:schemeClr>
                </a:solidFill>
              </a:defRPr>
            </a:lvl6pPr>
            <a:lvl7pPr marL="5843016" indent="0">
              <a:buNone/>
              <a:defRPr sz="3408">
                <a:solidFill>
                  <a:schemeClr val="tx1">
                    <a:tint val="75000"/>
                  </a:schemeClr>
                </a:solidFill>
              </a:defRPr>
            </a:lvl7pPr>
            <a:lvl8pPr marL="6816852" indent="0">
              <a:buNone/>
              <a:defRPr sz="3408">
                <a:solidFill>
                  <a:schemeClr val="tx1">
                    <a:tint val="75000"/>
                  </a:schemeClr>
                </a:solidFill>
              </a:defRPr>
            </a:lvl8pPr>
            <a:lvl9pPr marL="7790688" indent="0">
              <a:buNone/>
              <a:defRPr sz="34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066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39046" y="6912864"/>
            <a:ext cx="8277741" cy="1647666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860251" y="6912864"/>
            <a:ext cx="8277741" cy="1647666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570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583" y="1382579"/>
            <a:ext cx="16798945" cy="50193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585" y="6365848"/>
            <a:ext cx="8239699" cy="3119804"/>
          </a:xfrm>
        </p:spPr>
        <p:txBody>
          <a:bodyPr anchor="b"/>
          <a:lstStyle>
            <a:lvl1pPr marL="0" indent="0">
              <a:buNone/>
              <a:defRPr sz="5112" b="1"/>
            </a:lvl1pPr>
            <a:lvl2pPr marL="973836" indent="0">
              <a:buNone/>
              <a:defRPr sz="4260" b="1"/>
            </a:lvl2pPr>
            <a:lvl3pPr marL="1947672" indent="0">
              <a:buNone/>
              <a:defRPr sz="3834" b="1"/>
            </a:lvl3pPr>
            <a:lvl4pPr marL="2921508" indent="0">
              <a:buNone/>
              <a:defRPr sz="3408" b="1"/>
            </a:lvl4pPr>
            <a:lvl5pPr marL="3895344" indent="0">
              <a:buNone/>
              <a:defRPr sz="3408" b="1"/>
            </a:lvl5pPr>
            <a:lvl6pPr marL="4869180" indent="0">
              <a:buNone/>
              <a:defRPr sz="3408" b="1"/>
            </a:lvl6pPr>
            <a:lvl7pPr marL="5843016" indent="0">
              <a:buNone/>
              <a:defRPr sz="3408" b="1"/>
            </a:lvl7pPr>
            <a:lvl8pPr marL="6816852" indent="0">
              <a:buNone/>
              <a:defRPr sz="3408" b="1"/>
            </a:lvl8pPr>
            <a:lvl9pPr marL="7790688" indent="0">
              <a:buNone/>
              <a:defRPr sz="3408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1585" y="9485652"/>
            <a:ext cx="8239699" cy="1395196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860252" y="6365848"/>
            <a:ext cx="8280278" cy="3119804"/>
          </a:xfrm>
        </p:spPr>
        <p:txBody>
          <a:bodyPr anchor="b"/>
          <a:lstStyle>
            <a:lvl1pPr marL="0" indent="0">
              <a:buNone/>
              <a:defRPr sz="5112" b="1"/>
            </a:lvl1pPr>
            <a:lvl2pPr marL="973836" indent="0">
              <a:buNone/>
              <a:defRPr sz="4260" b="1"/>
            </a:lvl2pPr>
            <a:lvl3pPr marL="1947672" indent="0">
              <a:buNone/>
              <a:defRPr sz="3834" b="1"/>
            </a:lvl3pPr>
            <a:lvl4pPr marL="2921508" indent="0">
              <a:buNone/>
              <a:defRPr sz="3408" b="1"/>
            </a:lvl4pPr>
            <a:lvl5pPr marL="3895344" indent="0">
              <a:buNone/>
              <a:defRPr sz="3408" b="1"/>
            </a:lvl5pPr>
            <a:lvl6pPr marL="4869180" indent="0">
              <a:buNone/>
              <a:defRPr sz="3408" b="1"/>
            </a:lvl6pPr>
            <a:lvl7pPr marL="5843016" indent="0">
              <a:buNone/>
              <a:defRPr sz="3408" b="1"/>
            </a:lvl7pPr>
            <a:lvl8pPr marL="6816852" indent="0">
              <a:buNone/>
              <a:defRPr sz="3408" b="1"/>
            </a:lvl8pPr>
            <a:lvl9pPr marL="7790688" indent="0">
              <a:buNone/>
              <a:defRPr sz="3408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860252" y="9485652"/>
            <a:ext cx="8280278" cy="1395196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920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197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06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583" y="1731222"/>
            <a:ext cx="6281852" cy="6059276"/>
          </a:xfrm>
        </p:spPr>
        <p:txBody>
          <a:bodyPr anchor="b"/>
          <a:lstStyle>
            <a:lvl1pPr>
              <a:defRPr sz="6816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80278" y="3738964"/>
            <a:ext cx="9860250" cy="18454342"/>
          </a:xfrm>
        </p:spPr>
        <p:txBody>
          <a:bodyPr/>
          <a:lstStyle>
            <a:lvl1pPr>
              <a:defRPr sz="6816"/>
            </a:lvl1pPr>
            <a:lvl2pPr>
              <a:defRPr sz="5964"/>
            </a:lvl2pPr>
            <a:lvl3pPr>
              <a:defRPr sz="5112"/>
            </a:lvl3pPr>
            <a:lvl4pPr>
              <a:defRPr sz="4260"/>
            </a:lvl4pPr>
            <a:lvl5pPr>
              <a:defRPr sz="4260"/>
            </a:lvl5pPr>
            <a:lvl6pPr>
              <a:defRPr sz="4260"/>
            </a:lvl6pPr>
            <a:lvl7pPr>
              <a:defRPr sz="4260"/>
            </a:lvl7pPr>
            <a:lvl8pPr>
              <a:defRPr sz="4260"/>
            </a:lvl8pPr>
            <a:lvl9pPr>
              <a:defRPr sz="426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1583" y="7790498"/>
            <a:ext cx="6281852" cy="14432860"/>
          </a:xfrm>
        </p:spPr>
        <p:txBody>
          <a:bodyPr/>
          <a:lstStyle>
            <a:lvl1pPr marL="0" indent="0">
              <a:buNone/>
              <a:defRPr sz="3408"/>
            </a:lvl1pPr>
            <a:lvl2pPr marL="973836" indent="0">
              <a:buNone/>
              <a:defRPr sz="2982"/>
            </a:lvl2pPr>
            <a:lvl3pPr marL="1947672" indent="0">
              <a:buNone/>
              <a:defRPr sz="2556"/>
            </a:lvl3pPr>
            <a:lvl4pPr marL="2921508" indent="0">
              <a:buNone/>
              <a:defRPr sz="2130"/>
            </a:lvl4pPr>
            <a:lvl5pPr marL="3895344" indent="0">
              <a:buNone/>
              <a:defRPr sz="2130"/>
            </a:lvl5pPr>
            <a:lvl6pPr marL="4869180" indent="0">
              <a:buNone/>
              <a:defRPr sz="2130"/>
            </a:lvl6pPr>
            <a:lvl7pPr marL="5843016" indent="0">
              <a:buNone/>
              <a:defRPr sz="2130"/>
            </a:lvl7pPr>
            <a:lvl8pPr marL="6816852" indent="0">
              <a:buNone/>
              <a:defRPr sz="2130"/>
            </a:lvl8pPr>
            <a:lvl9pPr marL="7790688" indent="0">
              <a:buNone/>
              <a:defRPr sz="213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963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583" y="1731222"/>
            <a:ext cx="6281852" cy="6059276"/>
          </a:xfrm>
        </p:spPr>
        <p:txBody>
          <a:bodyPr anchor="b"/>
          <a:lstStyle>
            <a:lvl1pPr>
              <a:defRPr sz="6816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280278" y="3738964"/>
            <a:ext cx="9860250" cy="18454342"/>
          </a:xfrm>
        </p:spPr>
        <p:txBody>
          <a:bodyPr anchor="t"/>
          <a:lstStyle>
            <a:lvl1pPr marL="0" indent="0">
              <a:buNone/>
              <a:defRPr sz="6816"/>
            </a:lvl1pPr>
            <a:lvl2pPr marL="973836" indent="0">
              <a:buNone/>
              <a:defRPr sz="5964"/>
            </a:lvl2pPr>
            <a:lvl3pPr marL="1947672" indent="0">
              <a:buNone/>
              <a:defRPr sz="5112"/>
            </a:lvl3pPr>
            <a:lvl4pPr marL="2921508" indent="0">
              <a:buNone/>
              <a:defRPr sz="4260"/>
            </a:lvl4pPr>
            <a:lvl5pPr marL="3895344" indent="0">
              <a:buNone/>
              <a:defRPr sz="4260"/>
            </a:lvl5pPr>
            <a:lvl6pPr marL="4869180" indent="0">
              <a:buNone/>
              <a:defRPr sz="4260"/>
            </a:lvl6pPr>
            <a:lvl7pPr marL="5843016" indent="0">
              <a:buNone/>
              <a:defRPr sz="4260"/>
            </a:lvl7pPr>
            <a:lvl8pPr marL="6816852" indent="0">
              <a:buNone/>
              <a:defRPr sz="4260"/>
            </a:lvl8pPr>
            <a:lvl9pPr marL="7790688" indent="0">
              <a:buNone/>
              <a:defRPr sz="426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1583" y="7790498"/>
            <a:ext cx="6281852" cy="14432860"/>
          </a:xfrm>
        </p:spPr>
        <p:txBody>
          <a:bodyPr/>
          <a:lstStyle>
            <a:lvl1pPr marL="0" indent="0">
              <a:buNone/>
              <a:defRPr sz="3408"/>
            </a:lvl1pPr>
            <a:lvl2pPr marL="973836" indent="0">
              <a:buNone/>
              <a:defRPr sz="2982"/>
            </a:lvl2pPr>
            <a:lvl3pPr marL="1947672" indent="0">
              <a:buNone/>
              <a:defRPr sz="2556"/>
            </a:lvl3pPr>
            <a:lvl4pPr marL="2921508" indent="0">
              <a:buNone/>
              <a:defRPr sz="2130"/>
            </a:lvl4pPr>
            <a:lvl5pPr marL="3895344" indent="0">
              <a:buNone/>
              <a:defRPr sz="2130"/>
            </a:lvl5pPr>
            <a:lvl6pPr marL="4869180" indent="0">
              <a:buNone/>
              <a:defRPr sz="2130"/>
            </a:lvl6pPr>
            <a:lvl7pPr marL="5843016" indent="0">
              <a:buNone/>
              <a:defRPr sz="2130"/>
            </a:lvl7pPr>
            <a:lvl8pPr marL="6816852" indent="0">
              <a:buNone/>
              <a:defRPr sz="2130"/>
            </a:lvl8pPr>
            <a:lvl9pPr marL="7790688" indent="0">
              <a:buNone/>
              <a:defRPr sz="213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921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39047" y="1382579"/>
            <a:ext cx="16798945" cy="50193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9047" y="6912864"/>
            <a:ext cx="16798945" cy="16476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39046" y="24068796"/>
            <a:ext cx="4382334" cy="13825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51769" y="24068796"/>
            <a:ext cx="6573500" cy="13825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755658" y="24068796"/>
            <a:ext cx="4382334" cy="13825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5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947672" rtl="0" eaLnBrk="1" latinLnBrk="0" hangingPunct="1">
        <a:lnSpc>
          <a:spcPct val="90000"/>
        </a:lnSpc>
        <a:spcBef>
          <a:spcPct val="0"/>
        </a:spcBef>
        <a:buNone/>
        <a:defRPr sz="93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6918" indent="-486918" algn="l" defTabSz="1947672" rtl="0" eaLnBrk="1" latinLnBrk="0" hangingPunct="1">
        <a:lnSpc>
          <a:spcPct val="90000"/>
        </a:lnSpc>
        <a:spcBef>
          <a:spcPts val="2130"/>
        </a:spcBef>
        <a:buFont typeface="Arial" panose="020B0604020202020204" pitchFamily="34" charset="0"/>
        <a:buChar char="•"/>
        <a:defRPr sz="5964" kern="1200">
          <a:solidFill>
            <a:schemeClr val="tx1"/>
          </a:solidFill>
          <a:latin typeface="+mn-lt"/>
          <a:ea typeface="+mn-ea"/>
          <a:cs typeface="+mn-cs"/>
        </a:defRPr>
      </a:lvl1pPr>
      <a:lvl2pPr marL="1460754" indent="-486918" algn="l" defTabSz="1947672" rtl="0" eaLnBrk="1" latinLnBrk="0" hangingPunct="1">
        <a:lnSpc>
          <a:spcPct val="90000"/>
        </a:lnSpc>
        <a:spcBef>
          <a:spcPts val="1065"/>
        </a:spcBef>
        <a:buFont typeface="Arial" panose="020B0604020202020204" pitchFamily="34" charset="0"/>
        <a:buChar char="•"/>
        <a:defRPr sz="5112" kern="1200">
          <a:solidFill>
            <a:schemeClr val="tx1"/>
          </a:solidFill>
          <a:latin typeface="+mn-lt"/>
          <a:ea typeface="+mn-ea"/>
          <a:cs typeface="+mn-cs"/>
        </a:defRPr>
      </a:lvl2pPr>
      <a:lvl3pPr marL="2434590" indent="-486918" algn="l" defTabSz="1947672" rtl="0" eaLnBrk="1" latinLnBrk="0" hangingPunct="1">
        <a:lnSpc>
          <a:spcPct val="90000"/>
        </a:lnSpc>
        <a:spcBef>
          <a:spcPts val="1065"/>
        </a:spcBef>
        <a:buFont typeface="Arial" panose="020B0604020202020204" pitchFamily="34" charset="0"/>
        <a:buChar char="•"/>
        <a:defRPr sz="4260" kern="1200">
          <a:solidFill>
            <a:schemeClr val="tx1"/>
          </a:solidFill>
          <a:latin typeface="+mn-lt"/>
          <a:ea typeface="+mn-ea"/>
          <a:cs typeface="+mn-cs"/>
        </a:defRPr>
      </a:lvl3pPr>
      <a:lvl4pPr marL="3408426" indent="-486918" algn="l" defTabSz="1947672" rtl="0" eaLnBrk="1" latinLnBrk="0" hangingPunct="1">
        <a:lnSpc>
          <a:spcPct val="90000"/>
        </a:lnSpc>
        <a:spcBef>
          <a:spcPts val="1065"/>
        </a:spcBef>
        <a:buFont typeface="Arial" panose="020B0604020202020204" pitchFamily="34" charset="0"/>
        <a:buChar char="•"/>
        <a:defRPr sz="3834" kern="1200">
          <a:solidFill>
            <a:schemeClr val="tx1"/>
          </a:solidFill>
          <a:latin typeface="+mn-lt"/>
          <a:ea typeface="+mn-ea"/>
          <a:cs typeface="+mn-cs"/>
        </a:defRPr>
      </a:lvl4pPr>
      <a:lvl5pPr marL="4382262" indent="-486918" algn="l" defTabSz="1947672" rtl="0" eaLnBrk="1" latinLnBrk="0" hangingPunct="1">
        <a:lnSpc>
          <a:spcPct val="90000"/>
        </a:lnSpc>
        <a:spcBef>
          <a:spcPts val="1065"/>
        </a:spcBef>
        <a:buFont typeface="Arial" panose="020B0604020202020204" pitchFamily="34" charset="0"/>
        <a:buChar char="•"/>
        <a:defRPr sz="3834" kern="1200">
          <a:solidFill>
            <a:schemeClr val="tx1"/>
          </a:solidFill>
          <a:latin typeface="+mn-lt"/>
          <a:ea typeface="+mn-ea"/>
          <a:cs typeface="+mn-cs"/>
        </a:defRPr>
      </a:lvl5pPr>
      <a:lvl6pPr marL="5356098" indent="-486918" algn="l" defTabSz="1947672" rtl="0" eaLnBrk="1" latinLnBrk="0" hangingPunct="1">
        <a:lnSpc>
          <a:spcPct val="90000"/>
        </a:lnSpc>
        <a:spcBef>
          <a:spcPts val="1065"/>
        </a:spcBef>
        <a:buFont typeface="Arial" panose="020B0604020202020204" pitchFamily="34" charset="0"/>
        <a:buChar char="•"/>
        <a:defRPr sz="3834" kern="1200">
          <a:solidFill>
            <a:schemeClr val="tx1"/>
          </a:solidFill>
          <a:latin typeface="+mn-lt"/>
          <a:ea typeface="+mn-ea"/>
          <a:cs typeface="+mn-cs"/>
        </a:defRPr>
      </a:lvl6pPr>
      <a:lvl7pPr marL="6329934" indent="-486918" algn="l" defTabSz="1947672" rtl="0" eaLnBrk="1" latinLnBrk="0" hangingPunct="1">
        <a:lnSpc>
          <a:spcPct val="90000"/>
        </a:lnSpc>
        <a:spcBef>
          <a:spcPts val="1065"/>
        </a:spcBef>
        <a:buFont typeface="Arial" panose="020B0604020202020204" pitchFamily="34" charset="0"/>
        <a:buChar char="•"/>
        <a:defRPr sz="3834" kern="1200">
          <a:solidFill>
            <a:schemeClr val="tx1"/>
          </a:solidFill>
          <a:latin typeface="+mn-lt"/>
          <a:ea typeface="+mn-ea"/>
          <a:cs typeface="+mn-cs"/>
        </a:defRPr>
      </a:lvl7pPr>
      <a:lvl8pPr marL="7303770" indent="-486918" algn="l" defTabSz="1947672" rtl="0" eaLnBrk="1" latinLnBrk="0" hangingPunct="1">
        <a:lnSpc>
          <a:spcPct val="90000"/>
        </a:lnSpc>
        <a:spcBef>
          <a:spcPts val="1065"/>
        </a:spcBef>
        <a:buFont typeface="Arial" panose="020B0604020202020204" pitchFamily="34" charset="0"/>
        <a:buChar char="•"/>
        <a:defRPr sz="3834" kern="1200">
          <a:solidFill>
            <a:schemeClr val="tx1"/>
          </a:solidFill>
          <a:latin typeface="+mn-lt"/>
          <a:ea typeface="+mn-ea"/>
          <a:cs typeface="+mn-cs"/>
        </a:defRPr>
      </a:lvl8pPr>
      <a:lvl9pPr marL="8277606" indent="-486918" algn="l" defTabSz="1947672" rtl="0" eaLnBrk="1" latinLnBrk="0" hangingPunct="1">
        <a:lnSpc>
          <a:spcPct val="90000"/>
        </a:lnSpc>
        <a:spcBef>
          <a:spcPts val="1065"/>
        </a:spcBef>
        <a:buFont typeface="Arial" panose="020B0604020202020204" pitchFamily="34" charset="0"/>
        <a:buChar char="•"/>
        <a:defRPr sz="38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47672" rtl="0" eaLnBrk="1" latinLnBrk="0" hangingPunct="1">
        <a:defRPr sz="3834" kern="1200">
          <a:solidFill>
            <a:schemeClr val="tx1"/>
          </a:solidFill>
          <a:latin typeface="+mn-lt"/>
          <a:ea typeface="+mn-ea"/>
          <a:cs typeface="+mn-cs"/>
        </a:defRPr>
      </a:lvl1pPr>
      <a:lvl2pPr marL="973836" algn="l" defTabSz="1947672" rtl="0" eaLnBrk="1" latinLnBrk="0" hangingPunct="1">
        <a:defRPr sz="3834" kern="1200">
          <a:solidFill>
            <a:schemeClr val="tx1"/>
          </a:solidFill>
          <a:latin typeface="+mn-lt"/>
          <a:ea typeface="+mn-ea"/>
          <a:cs typeface="+mn-cs"/>
        </a:defRPr>
      </a:lvl2pPr>
      <a:lvl3pPr marL="1947672" algn="l" defTabSz="1947672" rtl="0" eaLnBrk="1" latinLnBrk="0" hangingPunct="1">
        <a:defRPr sz="3834" kern="1200">
          <a:solidFill>
            <a:schemeClr val="tx1"/>
          </a:solidFill>
          <a:latin typeface="+mn-lt"/>
          <a:ea typeface="+mn-ea"/>
          <a:cs typeface="+mn-cs"/>
        </a:defRPr>
      </a:lvl3pPr>
      <a:lvl4pPr marL="2921508" algn="l" defTabSz="1947672" rtl="0" eaLnBrk="1" latinLnBrk="0" hangingPunct="1">
        <a:defRPr sz="3834" kern="1200">
          <a:solidFill>
            <a:schemeClr val="tx1"/>
          </a:solidFill>
          <a:latin typeface="+mn-lt"/>
          <a:ea typeface="+mn-ea"/>
          <a:cs typeface="+mn-cs"/>
        </a:defRPr>
      </a:lvl4pPr>
      <a:lvl5pPr marL="3895344" algn="l" defTabSz="1947672" rtl="0" eaLnBrk="1" latinLnBrk="0" hangingPunct="1">
        <a:defRPr sz="3834" kern="1200">
          <a:solidFill>
            <a:schemeClr val="tx1"/>
          </a:solidFill>
          <a:latin typeface="+mn-lt"/>
          <a:ea typeface="+mn-ea"/>
          <a:cs typeface="+mn-cs"/>
        </a:defRPr>
      </a:lvl5pPr>
      <a:lvl6pPr marL="4869180" algn="l" defTabSz="1947672" rtl="0" eaLnBrk="1" latinLnBrk="0" hangingPunct="1">
        <a:defRPr sz="3834" kern="1200">
          <a:solidFill>
            <a:schemeClr val="tx1"/>
          </a:solidFill>
          <a:latin typeface="+mn-lt"/>
          <a:ea typeface="+mn-ea"/>
          <a:cs typeface="+mn-cs"/>
        </a:defRPr>
      </a:lvl6pPr>
      <a:lvl7pPr marL="5843016" algn="l" defTabSz="1947672" rtl="0" eaLnBrk="1" latinLnBrk="0" hangingPunct="1">
        <a:defRPr sz="3834" kern="1200">
          <a:solidFill>
            <a:schemeClr val="tx1"/>
          </a:solidFill>
          <a:latin typeface="+mn-lt"/>
          <a:ea typeface="+mn-ea"/>
          <a:cs typeface="+mn-cs"/>
        </a:defRPr>
      </a:lvl7pPr>
      <a:lvl8pPr marL="6816852" algn="l" defTabSz="1947672" rtl="0" eaLnBrk="1" latinLnBrk="0" hangingPunct="1">
        <a:defRPr sz="3834" kern="1200">
          <a:solidFill>
            <a:schemeClr val="tx1"/>
          </a:solidFill>
          <a:latin typeface="+mn-lt"/>
          <a:ea typeface="+mn-ea"/>
          <a:cs typeface="+mn-cs"/>
        </a:defRPr>
      </a:lvl8pPr>
      <a:lvl9pPr marL="7790688" algn="l" defTabSz="1947672" rtl="0" eaLnBrk="1" latinLnBrk="0" hangingPunct="1">
        <a:defRPr sz="38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80768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6</cp:revision>
  <dcterms:created xsi:type="dcterms:W3CDTF">2020-07-22T17:38:42Z</dcterms:created>
  <dcterms:modified xsi:type="dcterms:W3CDTF">2020-07-22T19:30:46Z</dcterms:modified>
</cp:coreProperties>
</file>