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30449838" cy="38039675"/>
  <p:notesSz cx="6858000" cy="9144000"/>
  <p:defaultTextStyle>
    <a:defPPr>
      <a:defRPr lang="en-US"/>
    </a:defPPr>
    <a:lvl1pPr marL="0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1pPr>
    <a:lvl2pPr marL="1643570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2pPr>
    <a:lvl3pPr marL="3287141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3pPr>
    <a:lvl4pPr marL="4930707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4pPr>
    <a:lvl5pPr marL="6574277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5pPr>
    <a:lvl6pPr marL="8217847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6pPr>
    <a:lvl7pPr marL="9861419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7pPr>
    <a:lvl8pPr marL="11504990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8pPr>
    <a:lvl9pPr marL="13148555" algn="l" defTabSz="3287141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04"/>
  </p:normalViewPr>
  <p:slideViewPr>
    <p:cSldViewPr snapToGrid="0" snapToObjects="1">
      <p:cViewPr varScale="1">
        <p:scale>
          <a:sx n="26" d="100"/>
          <a:sy n="26" d="100"/>
        </p:scale>
        <p:origin x="26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3738" y="6225478"/>
            <a:ext cx="25882362" cy="13243442"/>
          </a:xfrm>
        </p:spPr>
        <p:txBody>
          <a:bodyPr anchor="b"/>
          <a:lstStyle>
            <a:lvl1pPr algn="ctr">
              <a:defRPr sz="19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06230" y="19979638"/>
            <a:ext cx="22837379" cy="9184113"/>
          </a:xfrm>
        </p:spPr>
        <p:txBody>
          <a:bodyPr/>
          <a:lstStyle>
            <a:lvl1pPr marL="0" indent="0" algn="ctr">
              <a:buNone/>
              <a:defRPr sz="7992"/>
            </a:lvl1pPr>
            <a:lvl2pPr marL="1522476" indent="0" algn="ctr">
              <a:buNone/>
              <a:defRPr sz="6660"/>
            </a:lvl2pPr>
            <a:lvl3pPr marL="3044952" indent="0" algn="ctr">
              <a:buNone/>
              <a:defRPr sz="5994"/>
            </a:lvl3pPr>
            <a:lvl4pPr marL="4567428" indent="0" algn="ctr">
              <a:buNone/>
              <a:defRPr sz="5328"/>
            </a:lvl4pPr>
            <a:lvl5pPr marL="6089904" indent="0" algn="ctr">
              <a:buNone/>
              <a:defRPr sz="5328"/>
            </a:lvl5pPr>
            <a:lvl6pPr marL="7612380" indent="0" algn="ctr">
              <a:buNone/>
              <a:defRPr sz="5328"/>
            </a:lvl6pPr>
            <a:lvl7pPr marL="9134856" indent="0" algn="ctr">
              <a:buNone/>
              <a:defRPr sz="5328"/>
            </a:lvl7pPr>
            <a:lvl8pPr marL="10657332" indent="0" algn="ctr">
              <a:buNone/>
              <a:defRPr sz="5328"/>
            </a:lvl8pPr>
            <a:lvl9pPr marL="12179808" indent="0" algn="ctr">
              <a:buNone/>
              <a:defRPr sz="532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42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1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790667" y="2025261"/>
            <a:ext cx="6565746" cy="322368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3428" y="2025261"/>
            <a:ext cx="19316616" cy="322368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3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569" y="9483514"/>
            <a:ext cx="26262985" cy="15823445"/>
          </a:xfrm>
        </p:spPr>
        <p:txBody>
          <a:bodyPr anchor="b"/>
          <a:lstStyle>
            <a:lvl1pPr>
              <a:defRPr sz="19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569" y="25456655"/>
            <a:ext cx="26262985" cy="8321176"/>
          </a:xfrm>
        </p:spPr>
        <p:txBody>
          <a:bodyPr/>
          <a:lstStyle>
            <a:lvl1pPr marL="0" indent="0">
              <a:buNone/>
              <a:defRPr sz="7992">
                <a:solidFill>
                  <a:schemeClr val="tx1"/>
                </a:solidFill>
              </a:defRPr>
            </a:lvl1pPr>
            <a:lvl2pPr marL="1522476" indent="0">
              <a:buNone/>
              <a:defRPr sz="6660">
                <a:solidFill>
                  <a:schemeClr val="tx1">
                    <a:tint val="75000"/>
                  </a:schemeClr>
                </a:solidFill>
              </a:defRPr>
            </a:lvl2pPr>
            <a:lvl3pPr marL="3044952" indent="0">
              <a:buNone/>
              <a:defRPr sz="5994">
                <a:solidFill>
                  <a:schemeClr val="tx1">
                    <a:tint val="75000"/>
                  </a:schemeClr>
                </a:solidFill>
              </a:defRPr>
            </a:lvl3pPr>
            <a:lvl4pPr marL="4567428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4pPr>
            <a:lvl5pPr marL="6089904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5pPr>
            <a:lvl6pPr marL="7612380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6pPr>
            <a:lvl7pPr marL="9134856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7pPr>
            <a:lvl8pPr marL="10657332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8pPr>
            <a:lvl9pPr marL="12179808" indent="0">
              <a:buNone/>
              <a:defRPr sz="53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4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3426" y="10126303"/>
            <a:ext cx="12941181" cy="241358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5231" y="10126303"/>
            <a:ext cx="12941181" cy="241358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3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393" y="2025269"/>
            <a:ext cx="26262985" cy="73525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7396" y="9325006"/>
            <a:ext cx="12881707" cy="4570042"/>
          </a:xfrm>
        </p:spPr>
        <p:txBody>
          <a:bodyPr anchor="b"/>
          <a:lstStyle>
            <a:lvl1pPr marL="0" indent="0">
              <a:buNone/>
              <a:defRPr sz="7992" b="1"/>
            </a:lvl1pPr>
            <a:lvl2pPr marL="1522476" indent="0">
              <a:buNone/>
              <a:defRPr sz="6660" b="1"/>
            </a:lvl2pPr>
            <a:lvl3pPr marL="3044952" indent="0">
              <a:buNone/>
              <a:defRPr sz="5994" b="1"/>
            </a:lvl3pPr>
            <a:lvl4pPr marL="4567428" indent="0">
              <a:buNone/>
              <a:defRPr sz="5328" b="1"/>
            </a:lvl4pPr>
            <a:lvl5pPr marL="6089904" indent="0">
              <a:buNone/>
              <a:defRPr sz="5328" b="1"/>
            </a:lvl5pPr>
            <a:lvl6pPr marL="7612380" indent="0">
              <a:buNone/>
              <a:defRPr sz="5328" b="1"/>
            </a:lvl6pPr>
            <a:lvl7pPr marL="9134856" indent="0">
              <a:buNone/>
              <a:defRPr sz="5328" b="1"/>
            </a:lvl7pPr>
            <a:lvl8pPr marL="10657332" indent="0">
              <a:buNone/>
              <a:defRPr sz="5328" b="1"/>
            </a:lvl8pPr>
            <a:lvl9pPr marL="12179808" indent="0">
              <a:buNone/>
              <a:defRPr sz="532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7396" y="13895048"/>
            <a:ext cx="12881707" cy="204375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15232" y="9325006"/>
            <a:ext cx="12945147" cy="4570042"/>
          </a:xfrm>
        </p:spPr>
        <p:txBody>
          <a:bodyPr anchor="b"/>
          <a:lstStyle>
            <a:lvl1pPr marL="0" indent="0">
              <a:buNone/>
              <a:defRPr sz="7992" b="1"/>
            </a:lvl1pPr>
            <a:lvl2pPr marL="1522476" indent="0">
              <a:buNone/>
              <a:defRPr sz="6660" b="1"/>
            </a:lvl2pPr>
            <a:lvl3pPr marL="3044952" indent="0">
              <a:buNone/>
              <a:defRPr sz="5994" b="1"/>
            </a:lvl3pPr>
            <a:lvl4pPr marL="4567428" indent="0">
              <a:buNone/>
              <a:defRPr sz="5328" b="1"/>
            </a:lvl4pPr>
            <a:lvl5pPr marL="6089904" indent="0">
              <a:buNone/>
              <a:defRPr sz="5328" b="1"/>
            </a:lvl5pPr>
            <a:lvl6pPr marL="7612380" indent="0">
              <a:buNone/>
              <a:defRPr sz="5328" b="1"/>
            </a:lvl6pPr>
            <a:lvl7pPr marL="9134856" indent="0">
              <a:buNone/>
              <a:defRPr sz="5328" b="1"/>
            </a:lvl7pPr>
            <a:lvl8pPr marL="10657332" indent="0">
              <a:buNone/>
              <a:defRPr sz="5328" b="1"/>
            </a:lvl8pPr>
            <a:lvl9pPr marL="12179808" indent="0">
              <a:buNone/>
              <a:defRPr sz="532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15232" y="13895048"/>
            <a:ext cx="12945147" cy="204375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4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8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8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393" y="2535978"/>
            <a:ext cx="9820865" cy="8875924"/>
          </a:xfrm>
        </p:spPr>
        <p:txBody>
          <a:bodyPr anchor="b"/>
          <a:lstStyle>
            <a:lvl1pPr>
              <a:defRPr sz="106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45147" y="5477017"/>
            <a:ext cx="15415230" cy="27032825"/>
          </a:xfrm>
        </p:spPr>
        <p:txBody>
          <a:bodyPr/>
          <a:lstStyle>
            <a:lvl1pPr>
              <a:defRPr sz="10656"/>
            </a:lvl1pPr>
            <a:lvl2pPr>
              <a:defRPr sz="9324"/>
            </a:lvl2pPr>
            <a:lvl3pPr>
              <a:defRPr sz="7992"/>
            </a:lvl3pPr>
            <a:lvl4pPr>
              <a:defRPr sz="6660"/>
            </a:lvl4pPr>
            <a:lvl5pPr>
              <a:defRPr sz="6660"/>
            </a:lvl5pPr>
            <a:lvl6pPr>
              <a:defRPr sz="6660"/>
            </a:lvl6pPr>
            <a:lvl7pPr>
              <a:defRPr sz="6660"/>
            </a:lvl7pPr>
            <a:lvl8pPr>
              <a:defRPr sz="6660"/>
            </a:lvl8pPr>
            <a:lvl9pPr>
              <a:defRPr sz="66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7393" y="11411903"/>
            <a:ext cx="9820865" cy="21141961"/>
          </a:xfrm>
        </p:spPr>
        <p:txBody>
          <a:bodyPr/>
          <a:lstStyle>
            <a:lvl1pPr marL="0" indent="0">
              <a:buNone/>
              <a:defRPr sz="5328"/>
            </a:lvl1pPr>
            <a:lvl2pPr marL="1522476" indent="0">
              <a:buNone/>
              <a:defRPr sz="4662"/>
            </a:lvl2pPr>
            <a:lvl3pPr marL="3044952" indent="0">
              <a:buNone/>
              <a:defRPr sz="3996"/>
            </a:lvl3pPr>
            <a:lvl4pPr marL="4567428" indent="0">
              <a:buNone/>
              <a:defRPr sz="3330"/>
            </a:lvl4pPr>
            <a:lvl5pPr marL="6089904" indent="0">
              <a:buNone/>
              <a:defRPr sz="3330"/>
            </a:lvl5pPr>
            <a:lvl6pPr marL="7612380" indent="0">
              <a:buNone/>
              <a:defRPr sz="3330"/>
            </a:lvl6pPr>
            <a:lvl7pPr marL="9134856" indent="0">
              <a:buNone/>
              <a:defRPr sz="3330"/>
            </a:lvl7pPr>
            <a:lvl8pPr marL="10657332" indent="0">
              <a:buNone/>
              <a:defRPr sz="3330"/>
            </a:lvl8pPr>
            <a:lvl9pPr marL="12179808" indent="0">
              <a:buNone/>
              <a:defRPr sz="33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7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393" y="2535978"/>
            <a:ext cx="9820865" cy="8875924"/>
          </a:xfrm>
        </p:spPr>
        <p:txBody>
          <a:bodyPr anchor="b"/>
          <a:lstStyle>
            <a:lvl1pPr>
              <a:defRPr sz="106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45147" y="5477017"/>
            <a:ext cx="15415230" cy="27032825"/>
          </a:xfrm>
        </p:spPr>
        <p:txBody>
          <a:bodyPr anchor="t"/>
          <a:lstStyle>
            <a:lvl1pPr marL="0" indent="0">
              <a:buNone/>
              <a:defRPr sz="10656"/>
            </a:lvl1pPr>
            <a:lvl2pPr marL="1522476" indent="0">
              <a:buNone/>
              <a:defRPr sz="9324"/>
            </a:lvl2pPr>
            <a:lvl3pPr marL="3044952" indent="0">
              <a:buNone/>
              <a:defRPr sz="7992"/>
            </a:lvl3pPr>
            <a:lvl4pPr marL="4567428" indent="0">
              <a:buNone/>
              <a:defRPr sz="6660"/>
            </a:lvl4pPr>
            <a:lvl5pPr marL="6089904" indent="0">
              <a:buNone/>
              <a:defRPr sz="6660"/>
            </a:lvl5pPr>
            <a:lvl6pPr marL="7612380" indent="0">
              <a:buNone/>
              <a:defRPr sz="6660"/>
            </a:lvl6pPr>
            <a:lvl7pPr marL="9134856" indent="0">
              <a:buNone/>
              <a:defRPr sz="6660"/>
            </a:lvl7pPr>
            <a:lvl8pPr marL="10657332" indent="0">
              <a:buNone/>
              <a:defRPr sz="6660"/>
            </a:lvl8pPr>
            <a:lvl9pPr marL="12179808" indent="0">
              <a:buNone/>
              <a:defRPr sz="666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7393" y="11411903"/>
            <a:ext cx="9820865" cy="21141961"/>
          </a:xfrm>
        </p:spPr>
        <p:txBody>
          <a:bodyPr/>
          <a:lstStyle>
            <a:lvl1pPr marL="0" indent="0">
              <a:buNone/>
              <a:defRPr sz="5328"/>
            </a:lvl1pPr>
            <a:lvl2pPr marL="1522476" indent="0">
              <a:buNone/>
              <a:defRPr sz="4662"/>
            </a:lvl2pPr>
            <a:lvl3pPr marL="3044952" indent="0">
              <a:buNone/>
              <a:defRPr sz="3996"/>
            </a:lvl3pPr>
            <a:lvl4pPr marL="4567428" indent="0">
              <a:buNone/>
              <a:defRPr sz="3330"/>
            </a:lvl4pPr>
            <a:lvl5pPr marL="6089904" indent="0">
              <a:buNone/>
              <a:defRPr sz="3330"/>
            </a:lvl5pPr>
            <a:lvl6pPr marL="7612380" indent="0">
              <a:buNone/>
              <a:defRPr sz="3330"/>
            </a:lvl6pPr>
            <a:lvl7pPr marL="9134856" indent="0">
              <a:buNone/>
              <a:defRPr sz="3330"/>
            </a:lvl7pPr>
            <a:lvl8pPr marL="10657332" indent="0">
              <a:buNone/>
              <a:defRPr sz="3330"/>
            </a:lvl8pPr>
            <a:lvl9pPr marL="12179808" indent="0">
              <a:buNone/>
              <a:defRPr sz="33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1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3427" y="2025269"/>
            <a:ext cx="26262985" cy="735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3427" y="10126303"/>
            <a:ext cx="26262985" cy="24135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3426" y="35257152"/>
            <a:ext cx="6851214" cy="202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86509" y="35257152"/>
            <a:ext cx="10276820" cy="202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05198" y="35257152"/>
            <a:ext cx="6851214" cy="2025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3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044952" rtl="0" eaLnBrk="1" latinLnBrk="0" hangingPunct="1">
        <a:lnSpc>
          <a:spcPct val="90000"/>
        </a:lnSpc>
        <a:spcBef>
          <a:spcPct val="0"/>
        </a:spcBef>
        <a:buNone/>
        <a:defRPr sz="14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238" indent="-761238" algn="l" defTabSz="3044952" rtl="0" eaLnBrk="1" latinLnBrk="0" hangingPunct="1">
        <a:lnSpc>
          <a:spcPct val="90000"/>
        </a:lnSpc>
        <a:spcBef>
          <a:spcPts val="3330"/>
        </a:spcBef>
        <a:buFont typeface="Arial" panose="020B0604020202020204" pitchFamily="34" charset="0"/>
        <a:buChar char="•"/>
        <a:defRPr sz="9324" kern="1200">
          <a:solidFill>
            <a:schemeClr val="tx1"/>
          </a:solidFill>
          <a:latin typeface="+mn-lt"/>
          <a:ea typeface="+mn-ea"/>
          <a:cs typeface="+mn-cs"/>
        </a:defRPr>
      </a:lvl1pPr>
      <a:lvl2pPr marL="2283714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7992" kern="1200">
          <a:solidFill>
            <a:schemeClr val="tx1"/>
          </a:solidFill>
          <a:latin typeface="+mn-lt"/>
          <a:ea typeface="+mn-ea"/>
          <a:cs typeface="+mn-cs"/>
        </a:defRPr>
      </a:lvl2pPr>
      <a:lvl3pPr marL="3806190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6660" kern="1200">
          <a:solidFill>
            <a:schemeClr val="tx1"/>
          </a:solidFill>
          <a:latin typeface="+mn-lt"/>
          <a:ea typeface="+mn-ea"/>
          <a:cs typeface="+mn-cs"/>
        </a:defRPr>
      </a:lvl3pPr>
      <a:lvl4pPr marL="5328666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4pPr>
      <a:lvl5pPr marL="6851142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5pPr>
      <a:lvl6pPr marL="8373618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6pPr>
      <a:lvl7pPr marL="9896094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7pPr>
      <a:lvl8pPr marL="11418570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8pPr>
      <a:lvl9pPr marL="12941046" indent="-761238" algn="l" defTabSz="3044952" rtl="0" eaLnBrk="1" latinLnBrk="0" hangingPunct="1">
        <a:lnSpc>
          <a:spcPct val="90000"/>
        </a:lnSpc>
        <a:spcBef>
          <a:spcPts val="1665"/>
        </a:spcBef>
        <a:buFont typeface="Arial" panose="020B0604020202020204" pitchFamily="34" charset="0"/>
        <a:buChar char="•"/>
        <a:defRPr sz="59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1pPr>
      <a:lvl2pPr marL="1522476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2pPr>
      <a:lvl3pPr marL="3044952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3pPr>
      <a:lvl4pPr marL="4567428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4pPr>
      <a:lvl5pPr marL="6089904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5pPr>
      <a:lvl6pPr marL="7612380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6pPr>
      <a:lvl7pPr marL="9134856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7pPr>
      <a:lvl8pPr marL="10657332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8pPr>
      <a:lvl9pPr marL="12179808" algn="l" defTabSz="3044952" rtl="0" eaLnBrk="1" latinLnBrk="0" hangingPunct="1">
        <a:defRPr sz="59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0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2020-07-22T17:38:42Z</dcterms:created>
  <dcterms:modified xsi:type="dcterms:W3CDTF">2020-07-22T19:40:31Z</dcterms:modified>
</cp:coreProperties>
</file>