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38039675" cy="30449838"/>
  <p:notesSz cx="6858000" cy="9144000"/>
  <p:defaultTextStyle>
    <a:defPPr>
      <a:defRPr lang="en-US"/>
    </a:defPPr>
    <a:lvl1pPr marL="0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1pPr>
    <a:lvl2pPr marL="1643744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2pPr>
    <a:lvl3pPr marL="3287488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3pPr>
    <a:lvl4pPr marL="4931227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4pPr>
    <a:lvl5pPr marL="6574971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5pPr>
    <a:lvl6pPr marL="8218715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6pPr>
    <a:lvl7pPr marL="9862459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7pPr>
    <a:lvl8pPr marL="11506203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8pPr>
    <a:lvl9pPr marL="13149942" algn="l" defTabSz="3287488" rtl="0" eaLnBrk="1" latinLnBrk="0" hangingPunct="1">
      <a:defRPr sz="647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04"/>
  </p:normalViewPr>
  <p:slideViewPr>
    <p:cSldViewPr snapToGrid="0" snapToObjects="1">
      <p:cViewPr varScale="1">
        <p:scale>
          <a:sx n="33" d="100"/>
          <a:sy n="33" d="100"/>
        </p:scale>
        <p:origin x="116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976" y="4983344"/>
            <a:ext cx="32333724" cy="10601055"/>
          </a:xfrm>
        </p:spPr>
        <p:txBody>
          <a:bodyPr anchor="b"/>
          <a:lstStyle>
            <a:lvl1pPr algn="ctr">
              <a:defRPr sz="2496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4960" y="15993216"/>
            <a:ext cx="28529756" cy="7351660"/>
          </a:xfrm>
        </p:spPr>
        <p:txBody>
          <a:bodyPr/>
          <a:lstStyle>
            <a:lvl1pPr marL="0" indent="0" algn="ctr">
              <a:buNone/>
              <a:defRPr sz="9984"/>
            </a:lvl1pPr>
            <a:lvl2pPr marL="1901998" indent="0" algn="ctr">
              <a:buNone/>
              <a:defRPr sz="8320"/>
            </a:lvl2pPr>
            <a:lvl3pPr marL="3803995" indent="0" algn="ctr">
              <a:buNone/>
              <a:defRPr sz="7488"/>
            </a:lvl3pPr>
            <a:lvl4pPr marL="5705993" indent="0" algn="ctr">
              <a:buNone/>
              <a:defRPr sz="6656"/>
            </a:lvl4pPr>
            <a:lvl5pPr marL="7607991" indent="0" algn="ctr">
              <a:buNone/>
              <a:defRPr sz="6656"/>
            </a:lvl5pPr>
            <a:lvl6pPr marL="9509989" indent="0" algn="ctr">
              <a:buNone/>
              <a:defRPr sz="6656"/>
            </a:lvl6pPr>
            <a:lvl7pPr marL="11411986" indent="0" algn="ctr">
              <a:buNone/>
              <a:defRPr sz="6656"/>
            </a:lvl7pPr>
            <a:lvl8pPr marL="13313984" indent="0" algn="ctr">
              <a:buNone/>
              <a:defRPr sz="6656"/>
            </a:lvl8pPr>
            <a:lvl9pPr marL="15215982" indent="0" algn="ctr">
              <a:buNone/>
              <a:defRPr sz="665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7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1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22144" y="1621172"/>
            <a:ext cx="8202305" cy="25804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15230" y="1621172"/>
            <a:ext cx="24131419" cy="25804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2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5417" y="7591322"/>
            <a:ext cx="32809220" cy="12666285"/>
          </a:xfrm>
        </p:spPr>
        <p:txBody>
          <a:bodyPr anchor="b"/>
          <a:lstStyle>
            <a:lvl1pPr>
              <a:defRPr sz="2496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5417" y="20377435"/>
            <a:ext cx="32809220" cy="6660900"/>
          </a:xfrm>
        </p:spPr>
        <p:txBody>
          <a:bodyPr/>
          <a:lstStyle>
            <a:lvl1pPr marL="0" indent="0">
              <a:buNone/>
              <a:defRPr sz="9984">
                <a:solidFill>
                  <a:schemeClr val="tx1"/>
                </a:solidFill>
              </a:defRPr>
            </a:lvl1pPr>
            <a:lvl2pPr marL="1901998" indent="0">
              <a:buNone/>
              <a:defRPr sz="8320">
                <a:solidFill>
                  <a:schemeClr val="tx1">
                    <a:tint val="75000"/>
                  </a:schemeClr>
                </a:solidFill>
              </a:defRPr>
            </a:lvl2pPr>
            <a:lvl3pPr marL="3803995" indent="0">
              <a:buNone/>
              <a:defRPr sz="7488">
                <a:solidFill>
                  <a:schemeClr val="tx1">
                    <a:tint val="75000"/>
                  </a:schemeClr>
                </a:solidFill>
              </a:defRPr>
            </a:lvl3pPr>
            <a:lvl4pPr marL="5705993" indent="0">
              <a:buNone/>
              <a:defRPr sz="6656">
                <a:solidFill>
                  <a:schemeClr val="tx1">
                    <a:tint val="75000"/>
                  </a:schemeClr>
                </a:solidFill>
              </a:defRPr>
            </a:lvl4pPr>
            <a:lvl5pPr marL="7607991" indent="0">
              <a:buNone/>
              <a:defRPr sz="6656">
                <a:solidFill>
                  <a:schemeClr val="tx1">
                    <a:tint val="75000"/>
                  </a:schemeClr>
                </a:solidFill>
              </a:defRPr>
            </a:lvl5pPr>
            <a:lvl6pPr marL="9509989" indent="0">
              <a:buNone/>
              <a:defRPr sz="6656">
                <a:solidFill>
                  <a:schemeClr val="tx1">
                    <a:tint val="75000"/>
                  </a:schemeClr>
                </a:solidFill>
              </a:defRPr>
            </a:lvl6pPr>
            <a:lvl7pPr marL="11411986" indent="0">
              <a:buNone/>
              <a:defRPr sz="6656">
                <a:solidFill>
                  <a:schemeClr val="tx1">
                    <a:tint val="75000"/>
                  </a:schemeClr>
                </a:solidFill>
              </a:defRPr>
            </a:lvl7pPr>
            <a:lvl8pPr marL="13313984" indent="0">
              <a:buNone/>
              <a:defRPr sz="6656">
                <a:solidFill>
                  <a:schemeClr val="tx1">
                    <a:tint val="75000"/>
                  </a:schemeClr>
                </a:solidFill>
              </a:defRPr>
            </a:lvl8pPr>
            <a:lvl9pPr marL="15215982" indent="0">
              <a:buNone/>
              <a:defRPr sz="66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8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15228" y="8105860"/>
            <a:ext cx="16166862" cy="193201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57585" y="8105860"/>
            <a:ext cx="16166862" cy="193201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50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82" y="1621179"/>
            <a:ext cx="32809220" cy="5885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0186" y="7464442"/>
            <a:ext cx="16092563" cy="3658207"/>
          </a:xfrm>
        </p:spPr>
        <p:txBody>
          <a:bodyPr anchor="b"/>
          <a:lstStyle>
            <a:lvl1pPr marL="0" indent="0">
              <a:buNone/>
              <a:defRPr sz="9984" b="1"/>
            </a:lvl1pPr>
            <a:lvl2pPr marL="1901998" indent="0">
              <a:buNone/>
              <a:defRPr sz="8320" b="1"/>
            </a:lvl2pPr>
            <a:lvl3pPr marL="3803995" indent="0">
              <a:buNone/>
              <a:defRPr sz="7488" b="1"/>
            </a:lvl3pPr>
            <a:lvl4pPr marL="5705993" indent="0">
              <a:buNone/>
              <a:defRPr sz="6656" b="1"/>
            </a:lvl4pPr>
            <a:lvl5pPr marL="7607991" indent="0">
              <a:buNone/>
              <a:defRPr sz="6656" b="1"/>
            </a:lvl5pPr>
            <a:lvl6pPr marL="9509989" indent="0">
              <a:buNone/>
              <a:defRPr sz="6656" b="1"/>
            </a:lvl6pPr>
            <a:lvl7pPr marL="11411986" indent="0">
              <a:buNone/>
              <a:defRPr sz="6656" b="1"/>
            </a:lvl7pPr>
            <a:lvl8pPr marL="13313984" indent="0">
              <a:buNone/>
              <a:defRPr sz="6656" b="1"/>
            </a:lvl8pPr>
            <a:lvl9pPr marL="15215982" indent="0">
              <a:buNone/>
              <a:defRPr sz="665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0186" y="11122649"/>
            <a:ext cx="16092563" cy="163597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257587" y="7464442"/>
            <a:ext cx="16171817" cy="3658207"/>
          </a:xfrm>
        </p:spPr>
        <p:txBody>
          <a:bodyPr anchor="b"/>
          <a:lstStyle>
            <a:lvl1pPr marL="0" indent="0">
              <a:buNone/>
              <a:defRPr sz="9984" b="1"/>
            </a:lvl1pPr>
            <a:lvl2pPr marL="1901998" indent="0">
              <a:buNone/>
              <a:defRPr sz="8320" b="1"/>
            </a:lvl2pPr>
            <a:lvl3pPr marL="3803995" indent="0">
              <a:buNone/>
              <a:defRPr sz="7488" b="1"/>
            </a:lvl3pPr>
            <a:lvl4pPr marL="5705993" indent="0">
              <a:buNone/>
              <a:defRPr sz="6656" b="1"/>
            </a:lvl4pPr>
            <a:lvl5pPr marL="7607991" indent="0">
              <a:buNone/>
              <a:defRPr sz="6656" b="1"/>
            </a:lvl5pPr>
            <a:lvl6pPr marL="9509989" indent="0">
              <a:buNone/>
              <a:defRPr sz="6656" b="1"/>
            </a:lvl6pPr>
            <a:lvl7pPr marL="11411986" indent="0">
              <a:buNone/>
              <a:defRPr sz="6656" b="1"/>
            </a:lvl7pPr>
            <a:lvl8pPr marL="13313984" indent="0">
              <a:buNone/>
              <a:defRPr sz="6656" b="1"/>
            </a:lvl8pPr>
            <a:lvl9pPr marL="15215982" indent="0">
              <a:buNone/>
              <a:defRPr sz="665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257587" y="11122649"/>
            <a:ext cx="16171817" cy="163597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4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3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7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82" y="2029989"/>
            <a:ext cx="12268785" cy="7104962"/>
          </a:xfrm>
        </p:spPr>
        <p:txBody>
          <a:bodyPr anchor="b"/>
          <a:lstStyle>
            <a:lvl1pPr>
              <a:defRPr sz="133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71817" y="4384219"/>
            <a:ext cx="19257585" cy="21639121"/>
          </a:xfrm>
        </p:spPr>
        <p:txBody>
          <a:bodyPr/>
          <a:lstStyle>
            <a:lvl1pPr>
              <a:defRPr sz="13312"/>
            </a:lvl1pPr>
            <a:lvl2pPr>
              <a:defRPr sz="11648"/>
            </a:lvl2pPr>
            <a:lvl3pPr>
              <a:defRPr sz="9984"/>
            </a:lvl3pPr>
            <a:lvl4pPr>
              <a:defRPr sz="8320"/>
            </a:lvl4pPr>
            <a:lvl5pPr>
              <a:defRPr sz="8320"/>
            </a:lvl5pPr>
            <a:lvl6pPr>
              <a:defRPr sz="8320"/>
            </a:lvl6pPr>
            <a:lvl7pPr>
              <a:defRPr sz="8320"/>
            </a:lvl7pPr>
            <a:lvl8pPr>
              <a:defRPr sz="8320"/>
            </a:lvl8pPr>
            <a:lvl9pPr>
              <a:defRPr sz="83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0182" y="9134952"/>
            <a:ext cx="12268785" cy="16923627"/>
          </a:xfrm>
        </p:spPr>
        <p:txBody>
          <a:bodyPr/>
          <a:lstStyle>
            <a:lvl1pPr marL="0" indent="0">
              <a:buNone/>
              <a:defRPr sz="6656"/>
            </a:lvl1pPr>
            <a:lvl2pPr marL="1901998" indent="0">
              <a:buNone/>
              <a:defRPr sz="5824"/>
            </a:lvl2pPr>
            <a:lvl3pPr marL="3803995" indent="0">
              <a:buNone/>
              <a:defRPr sz="4992"/>
            </a:lvl3pPr>
            <a:lvl4pPr marL="5705993" indent="0">
              <a:buNone/>
              <a:defRPr sz="4160"/>
            </a:lvl4pPr>
            <a:lvl5pPr marL="7607991" indent="0">
              <a:buNone/>
              <a:defRPr sz="4160"/>
            </a:lvl5pPr>
            <a:lvl6pPr marL="9509989" indent="0">
              <a:buNone/>
              <a:defRPr sz="4160"/>
            </a:lvl6pPr>
            <a:lvl7pPr marL="11411986" indent="0">
              <a:buNone/>
              <a:defRPr sz="4160"/>
            </a:lvl7pPr>
            <a:lvl8pPr marL="13313984" indent="0">
              <a:buNone/>
              <a:defRPr sz="4160"/>
            </a:lvl8pPr>
            <a:lvl9pPr marL="15215982" indent="0">
              <a:buNone/>
              <a:defRPr sz="41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82" y="2029989"/>
            <a:ext cx="12268785" cy="7104962"/>
          </a:xfrm>
        </p:spPr>
        <p:txBody>
          <a:bodyPr anchor="b"/>
          <a:lstStyle>
            <a:lvl1pPr>
              <a:defRPr sz="133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171817" y="4384219"/>
            <a:ext cx="19257585" cy="21639121"/>
          </a:xfrm>
        </p:spPr>
        <p:txBody>
          <a:bodyPr anchor="t"/>
          <a:lstStyle>
            <a:lvl1pPr marL="0" indent="0">
              <a:buNone/>
              <a:defRPr sz="13312"/>
            </a:lvl1pPr>
            <a:lvl2pPr marL="1901998" indent="0">
              <a:buNone/>
              <a:defRPr sz="11648"/>
            </a:lvl2pPr>
            <a:lvl3pPr marL="3803995" indent="0">
              <a:buNone/>
              <a:defRPr sz="9984"/>
            </a:lvl3pPr>
            <a:lvl4pPr marL="5705993" indent="0">
              <a:buNone/>
              <a:defRPr sz="8320"/>
            </a:lvl4pPr>
            <a:lvl5pPr marL="7607991" indent="0">
              <a:buNone/>
              <a:defRPr sz="8320"/>
            </a:lvl5pPr>
            <a:lvl6pPr marL="9509989" indent="0">
              <a:buNone/>
              <a:defRPr sz="8320"/>
            </a:lvl6pPr>
            <a:lvl7pPr marL="11411986" indent="0">
              <a:buNone/>
              <a:defRPr sz="8320"/>
            </a:lvl7pPr>
            <a:lvl8pPr marL="13313984" indent="0">
              <a:buNone/>
              <a:defRPr sz="8320"/>
            </a:lvl8pPr>
            <a:lvl9pPr marL="15215982" indent="0">
              <a:buNone/>
              <a:defRPr sz="832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0182" y="9134952"/>
            <a:ext cx="12268785" cy="16923627"/>
          </a:xfrm>
        </p:spPr>
        <p:txBody>
          <a:bodyPr/>
          <a:lstStyle>
            <a:lvl1pPr marL="0" indent="0">
              <a:buNone/>
              <a:defRPr sz="6656"/>
            </a:lvl1pPr>
            <a:lvl2pPr marL="1901998" indent="0">
              <a:buNone/>
              <a:defRPr sz="5824"/>
            </a:lvl2pPr>
            <a:lvl3pPr marL="3803995" indent="0">
              <a:buNone/>
              <a:defRPr sz="4992"/>
            </a:lvl3pPr>
            <a:lvl4pPr marL="5705993" indent="0">
              <a:buNone/>
              <a:defRPr sz="4160"/>
            </a:lvl4pPr>
            <a:lvl5pPr marL="7607991" indent="0">
              <a:buNone/>
              <a:defRPr sz="4160"/>
            </a:lvl5pPr>
            <a:lvl6pPr marL="9509989" indent="0">
              <a:buNone/>
              <a:defRPr sz="4160"/>
            </a:lvl6pPr>
            <a:lvl7pPr marL="11411986" indent="0">
              <a:buNone/>
              <a:defRPr sz="4160"/>
            </a:lvl7pPr>
            <a:lvl8pPr marL="13313984" indent="0">
              <a:buNone/>
              <a:defRPr sz="4160"/>
            </a:lvl8pPr>
            <a:lvl9pPr marL="15215982" indent="0">
              <a:buNone/>
              <a:defRPr sz="41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0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5228" y="1621179"/>
            <a:ext cx="32809220" cy="5885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15228" y="8105860"/>
            <a:ext cx="32809220" cy="1932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5228" y="28222495"/>
            <a:ext cx="8558927" cy="1621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00643" y="28222495"/>
            <a:ext cx="12838390" cy="1621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65520" y="28222495"/>
            <a:ext cx="8558927" cy="1621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9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803995" rtl="0" eaLnBrk="1" latinLnBrk="0" hangingPunct="1">
        <a:lnSpc>
          <a:spcPct val="90000"/>
        </a:lnSpc>
        <a:spcBef>
          <a:spcPct val="0"/>
        </a:spcBef>
        <a:buNone/>
        <a:defRPr sz="183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0999" indent="-950999" algn="l" defTabSz="3803995" rtl="0" eaLnBrk="1" latinLnBrk="0" hangingPunct="1">
        <a:lnSpc>
          <a:spcPct val="90000"/>
        </a:lnSpc>
        <a:spcBef>
          <a:spcPts val="4160"/>
        </a:spcBef>
        <a:buFont typeface="Arial" panose="020B0604020202020204" pitchFamily="34" charset="0"/>
        <a:buChar char="•"/>
        <a:defRPr sz="11648" kern="1200">
          <a:solidFill>
            <a:schemeClr val="tx1"/>
          </a:solidFill>
          <a:latin typeface="+mn-lt"/>
          <a:ea typeface="+mn-ea"/>
          <a:cs typeface="+mn-cs"/>
        </a:defRPr>
      </a:lvl1pPr>
      <a:lvl2pPr marL="2852997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9984" kern="1200">
          <a:solidFill>
            <a:schemeClr val="tx1"/>
          </a:solidFill>
          <a:latin typeface="+mn-lt"/>
          <a:ea typeface="+mn-ea"/>
          <a:cs typeface="+mn-cs"/>
        </a:defRPr>
      </a:lvl2pPr>
      <a:lvl3pPr marL="4754994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8320" kern="1200">
          <a:solidFill>
            <a:schemeClr val="tx1"/>
          </a:solidFill>
          <a:latin typeface="+mn-lt"/>
          <a:ea typeface="+mn-ea"/>
          <a:cs typeface="+mn-cs"/>
        </a:defRPr>
      </a:lvl3pPr>
      <a:lvl4pPr marL="6656992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7488" kern="1200">
          <a:solidFill>
            <a:schemeClr val="tx1"/>
          </a:solidFill>
          <a:latin typeface="+mn-lt"/>
          <a:ea typeface="+mn-ea"/>
          <a:cs typeface="+mn-cs"/>
        </a:defRPr>
      </a:lvl4pPr>
      <a:lvl5pPr marL="8558990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7488" kern="1200">
          <a:solidFill>
            <a:schemeClr val="tx1"/>
          </a:solidFill>
          <a:latin typeface="+mn-lt"/>
          <a:ea typeface="+mn-ea"/>
          <a:cs typeface="+mn-cs"/>
        </a:defRPr>
      </a:lvl5pPr>
      <a:lvl6pPr marL="10460987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7488" kern="1200">
          <a:solidFill>
            <a:schemeClr val="tx1"/>
          </a:solidFill>
          <a:latin typeface="+mn-lt"/>
          <a:ea typeface="+mn-ea"/>
          <a:cs typeface="+mn-cs"/>
        </a:defRPr>
      </a:lvl6pPr>
      <a:lvl7pPr marL="12362985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7488" kern="1200">
          <a:solidFill>
            <a:schemeClr val="tx1"/>
          </a:solidFill>
          <a:latin typeface="+mn-lt"/>
          <a:ea typeface="+mn-ea"/>
          <a:cs typeface="+mn-cs"/>
        </a:defRPr>
      </a:lvl7pPr>
      <a:lvl8pPr marL="14264983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7488" kern="1200">
          <a:solidFill>
            <a:schemeClr val="tx1"/>
          </a:solidFill>
          <a:latin typeface="+mn-lt"/>
          <a:ea typeface="+mn-ea"/>
          <a:cs typeface="+mn-cs"/>
        </a:defRPr>
      </a:lvl8pPr>
      <a:lvl9pPr marL="16166981" indent="-950999" algn="l" defTabSz="3803995" rtl="0" eaLnBrk="1" latinLnBrk="0" hangingPunct="1">
        <a:lnSpc>
          <a:spcPct val="90000"/>
        </a:lnSpc>
        <a:spcBef>
          <a:spcPts val="2080"/>
        </a:spcBef>
        <a:buFont typeface="Arial" panose="020B0604020202020204" pitchFamily="34" charset="0"/>
        <a:buChar char="•"/>
        <a:defRPr sz="7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1pPr>
      <a:lvl2pPr marL="1901998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2pPr>
      <a:lvl3pPr marL="3803995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3pPr>
      <a:lvl4pPr marL="5705993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4pPr>
      <a:lvl5pPr marL="7607991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5pPr>
      <a:lvl6pPr marL="9509989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6pPr>
      <a:lvl7pPr marL="11411986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7pPr>
      <a:lvl8pPr marL="13313984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8pPr>
      <a:lvl9pPr marL="15215982" algn="l" defTabSz="3803995" rtl="0" eaLnBrk="1" latinLnBrk="0" hangingPunct="1">
        <a:defRPr sz="7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21070957"/>
            <a:ext cx="38039675" cy="0"/>
          </a:xfrm>
          <a:prstGeom prst="line">
            <a:avLst/>
          </a:prstGeom>
          <a:ln w="25400">
            <a:solidFill>
              <a:srgbClr val="F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54748" y="19043374"/>
            <a:ext cx="17015791" cy="1857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REMOVE BEFORE SAVING</a:t>
            </a:r>
          </a:p>
          <a:p>
            <a:pPr algn="ctr"/>
            <a:r>
              <a:rPr lang="en-US" sz="5000" dirty="0" smtClean="0"/>
              <a:t>This is the cutoff line for Surface Tablets and iPad Pro 12.9”</a:t>
            </a:r>
            <a:endParaRPr lang="en-US" sz="5000" dirty="0"/>
          </a:p>
        </p:txBody>
      </p:sp>
      <p:sp>
        <p:nvSpPr>
          <p:cNvPr id="7" name="TextBox 6"/>
          <p:cNvSpPr txBox="1"/>
          <p:nvPr/>
        </p:nvSpPr>
        <p:spPr>
          <a:xfrm>
            <a:off x="10654748" y="23535861"/>
            <a:ext cx="17015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This section will accommodate 4K and larger monitors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5807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24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2020-07-22T17:38:42Z</dcterms:created>
  <dcterms:modified xsi:type="dcterms:W3CDTF">2020-07-22T19:12:06Z</dcterms:modified>
</cp:coreProperties>
</file>