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4265275" cy="30907038"/>
  <p:notesSz cx="6858000" cy="9144000"/>
  <p:defaultTextStyle>
    <a:defPPr>
      <a:defRPr lang="en-US"/>
    </a:defPPr>
    <a:lvl1pPr marL="0" algn="l" defTabSz="2168225" rtl="0" eaLnBrk="1" latinLnBrk="0" hangingPunct="1">
      <a:defRPr sz="4268" kern="1200">
        <a:solidFill>
          <a:schemeClr val="tx1"/>
        </a:solidFill>
        <a:latin typeface="+mn-lt"/>
        <a:ea typeface="+mn-ea"/>
        <a:cs typeface="+mn-cs"/>
      </a:defRPr>
    </a:lvl1pPr>
    <a:lvl2pPr marL="1084113" algn="l" defTabSz="2168225" rtl="0" eaLnBrk="1" latinLnBrk="0" hangingPunct="1">
      <a:defRPr sz="4268" kern="1200">
        <a:solidFill>
          <a:schemeClr val="tx1"/>
        </a:solidFill>
        <a:latin typeface="+mn-lt"/>
        <a:ea typeface="+mn-ea"/>
        <a:cs typeface="+mn-cs"/>
      </a:defRPr>
    </a:lvl2pPr>
    <a:lvl3pPr marL="2168225" algn="l" defTabSz="2168225" rtl="0" eaLnBrk="1" latinLnBrk="0" hangingPunct="1">
      <a:defRPr sz="4268" kern="1200">
        <a:solidFill>
          <a:schemeClr val="tx1"/>
        </a:solidFill>
        <a:latin typeface="+mn-lt"/>
        <a:ea typeface="+mn-ea"/>
        <a:cs typeface="+mn-cs"/>
      </a:defRPr>
    </a:lvl3pPr>
    <a:lvl4pPr marL="3252338" algn="l" defTabSz="2168225" rtl="0" eaLnBrk="1" latinLnBrk="0" hangingPunct="1">
      <a:defRPr sz="4268" kern="1200">
        <a:solidFill>
          <a:schemeClr val="tx1"/>
        </a:solidFill>
        <a:latin typeface="+mn-lt"/>
        <a:ea typeface="+mn-ea"/>
        <a:cs typeface="+mn-cs"/>
      </a:defRPr>
    </a:lvl4pPr>
    <a:lvl5pPr marL="4336451" algn="l" defTabSz="2168225" rtl="0" eaLnBrk="1" latinLnBrk="0" hangingPunct="1">
      <a:defRPr sz="4268" kern="1200">
        <a:solidFill>
          <a:schemeClr val="tx1"/>
        </a:solidFill>
        <a:latin typeface="+mn-lt"/>
        <a:ea typeface="+mn-ea"/>
        <a:cs typeface="+mn-cs"/>
      </a:defRPr>
    </a:lvl5pPr>
    <a:lvl6pPr marL="5420563" algn="l" defTabSz="2168225" rtl="0" eaLnBrk="1" latinLnBrk="0" hangingPunct="1">
      <a:defRPr sz="4268" kern="1200">
        <a:solidFill>
          <a:schemeClr val="tx1"/>
        </a:solidFill>
        <a:latin typeface="+mn-lt"/>
        <a:ea typeface="+mn-ea"/>
        <a:cs typeface="+mn-cs"/>
      </a:defRPr>
    </a:lvl6pPr>
    <a:lvl7pPr marL="6504676" algn="l" defTabSz="2168225" rtl="0" eaLnBrk="1" latinLnBrk="0" hangingPunct="1">
      <a:defRPr sz="4268" kern="1200">
        <a:solidFill>
          <a:schemeClr val="tx1"/>
        </a:solidFill>
        <a:latin typeface="+mn-lt"/>
        <a:ea typeface="+mn-ea"/>
        <a:cs typeface="+mn-cs"/>
      </a:defRPr>
    </a:lvl7pPr>
    <a:lvl8pPr marL="7588788" algn="l" defTabSz="2168225" rtl="0" eaLnBrk="1" latinLnBrk="0" hangingPunct="1">
      <a:defRPr sz="4268" kern="1200">
        <a:solidFill>
          <a:schemeClr val="tx1"/>
        </a:solidFill>
        <a:latin typeface="+mn-lt"/>
        <a:ea typeface="+mn-ea"/>
        <a:cs typeface="+mn-cs"/>
      </a:defRPr>
    </a:lvl8pPr>
    <a:lvl9pPr marL="8672901" algn="l" defTabSz="2168225" rtl="0" eaLnBrk="1" latinLnBrk="0" hangingPunct="1">
      <a:defRPr sz="4268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4604"/>
  </p:normalViewPr>
  <p:slideViewPr>
    <p:cSldViewPr snapToGrid="0" snapToObjects="1">
      <p:cViewPr varScale="1">
        <p:scale>
          <a:sx n="34" d="100"/>
          <a:sy n="34" d="100"/>
        </p:scale>
        <p:origin x="3440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96" y="5058168"/>
            <a:ext cx="12125484" cy="10760228"/>
          </a:xfrm>
        </p:spPr>
        <p:txBody>
          <a:bodyPr anchor="b"/>
          <a:lstStyle>
            <a:lvl1pPr algn="ctr">
              <a:defRPr sz="936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160" y="16233352"/>
            <a:ext cx="10698956" cy="7462044"/>
          </a:xfrm>
        </p:spPr>
        <p:txBody>
          <a:bodyPr/>
          <a:lstStyle>
            <a:lvl1pPr marL="0" indent="0" algn="ctr">
              <a:buNone/>
              <a:defRPr sz="3744"/>
            </a:lvl1pPr>
            <a:lvl2pPr marL="713278" indent="0" algn="ctr">
              <a:buNone/>
              <a:defRPr sz="3120"/>
            </a:lvl2pPr>
            <a:lvl3pPr marL="1426555" indent="0" algn="ctr">
              <a:buNone/>
              <a:defRPr sz="2808"/>
            </a:lvl3pPr>
            <a:lvl4pPr marL="2139833" indent="0" algn="ctr">
              <a:buNone/>
              <a:defRPr sz="2496"/>
            </a:lvl4pPr>
            <a:lvl5pPr marL="2853111" indent="0" algn="ctr">
              <a:buNone/>
              <a:defRPr sz="2496"/>
            </a:lvl5pPr>
            <a:lvl6pPr marL="3566389" indent="0" algn="ctr">
              <a:buNone/>
              <a:defRPr sz="2496"/>
            </a:lvl6pPr>
            <a:lvl7pPr marL="4279666" indent="0" algn="ctr">
              <a:buNone/>
              <a:defRPr sz="2496"/>
            </a:lvl7pPr>
            <a:lvl8pPr marL="4992944" indent="0" algn="ctr">
              <a:buNone/>
              <a:defRPr sz="2496"/>
            </a:lvl8pPr>
            <a:lvl9pPr marL="5706222" indent="0" algn="ctr">
              <a:buNone/>
              <a:defRPr sz="2496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3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02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08588" y="1645514"/>
            <a:ext cx="3075950" cy="2619228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80738" y="1645514"/>
            <a:ext cx="9049534" cy="2619228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66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26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3308" y="7705305"/>
            <a:ext cx="12303800" cy="12856467"/>
          </a:xfrm>
        </p:spPr>
        <p:txBody>
          <a:bodyPr anchor="b"/>
          <a:lstStyle>
            <a:lvl1pPr>
              <a:defRPr sz="936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308" y="20683400"/>
            <a:ext cx="12303800" cy="6760912"/>
          </a:xfrm>
        </p:spPr>
        <p:txBody>
          <a:bodyPr/>
          <a:lstStyle>
            <a:lvl1pPr marL="0" indent="0">
              <a:buNone/>
              <a:defRPr sz="3744">
                <a:solidFill>
                  <a:schemeClr val="tx1"/>
                </a:solidFill>
              </a:defRPr>
            </a:lvl1pPr>
            <a:lvl2pPr marL="713278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6555" indent="0">
              <a:buNone/>
              <a:defRPr sz="2808">
                <a:solidFill>
                  <a:schemeClr val="tx1">
                    <a:tint val="75000"/>
                  </a:schemeClr>
                </a:solidFill>
              </a:defRPr>
            </a:lvl3pPr>
            <a:lvl4pPr marL="2139833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4pPr>
            <a:lvl5pPr marL="2853111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5pPr>
            <a:lvl6pPr marL="3566389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6pPr>
            <a:lvl7pPr marL="4279666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7pPr>
            <a:lvl8pPr marL="4992944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8pPr>
            <a:lvl9pPr marL="5706222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37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0738" y="8227568"/>
            <a:ext cx="6062742" cy="196102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21795" y="8227568"/>
            <a:ext cx="6062742" cy="196102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9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96" y="1645520"/>
            <a:ext cx="12303800" cy="59739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97" y="7576519"/>
            <a:ext cx="6034879" cy="3713135"/>
          </a:xfrm>
        </p:spPr>
        <p:txBody>
          <a:bodyPr anchor="b"/>
          <a:lstStyle>
            <a:lvl1pPr marL="0" indent="0">
              <a:buNone/>
              <a:defRPr sz="3744" b="1"/>
            </a:lvl1pPr>
            <a:lvl2pPr marL="713278" indent="0">
              <a:buNone/>
              <a:defRPr sz="3120" b="1"/>
            </a:lvl2pPr>
            <a:lvl3pPr marL="1426555" indent="0">
              <a:buNone/>
              <a:defRPr sz="2808" b="1"/>
            </a:lvl3pPr>
            <a:lvl4pPr marL="2139833" indent="0">
              <a:buNone/>
              <a:defRPr sz="2496" b="1"/>
            </a:lvl4pPr>
            <a:lvl5pPr marL="2853111" indent="0">
              <a:buNone/>
              <a:defRPr sz="2496" b="1"/>
            </a:lvl5pPr>
            <a:lvl6pPr marL="3566389" indent="0">
              <a:buNone/>
              <a:defRPr sz="2496" b="1"/>
            </a:lvl6pPr>
            <a:lvl7pPr marL="4279666" indent="0">
              <a:buNone/>
              <a:defRPr sz="2496" b="1"/>
            </a:lvl7pPr>
            <a:lvl8pPr marL="4992944" indent="0">
              <a:buNone/>
              <a:defRPr sz="2496" b="1"/>
            </a:lvl8pPr>
            <a:lvl9pPr marL="5706222" indent="0">
              <a:buNone/>
              <a:defRPr sz="2496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597" y="11289654"/>
            <a:ext cx="6034879" cy="166053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21796" y="7576519"/>
            <a:ext cx="6064600" cy="3713135"/>
          </a:xfrm>
        </p:spPr>
        <p:txBody>
          <a:bodyPr anchor="b"/>
          <a:lstStyle>
            <a:lvl1pPr marL="0" indent="0">
              <a:buNone/>
              <a:defRPr sz="3744" b="1"/>
            </a:lvl1pPr>
            <a:lvl2pPr marL="713278" indent="0">
              <a:buNone/>
              <a:defRPr sz="3120" b="1"/>
            </a:lvl2pPr>
            <a:lvl3pPr marL="1426555" indent="0">
              <a:buNone/>
              <a:defRPr sz="2808" b="1"/>
            </a:lvl3pPr>
            <a:lvl4pPr marL="2139833" indent="0">
              <a:buNone/>
              <a:defRPr sz="2496" b="1"/>
            </a:lvl4pPr>
            <a:lvl5pPr marL="2853111" indent="0">
              <a:buNone/>
              <a:defRPr sz="2496" b="1"/>
            </a:lvl5pPr>
            <a:lvl6pPr marL="3566389" indent="0">
              <a:buNone/>
              <a:defRPr sz="2496" b="1"/>
            </a:lvl6pPr>
            <a:lvl7pPr marL="4279666" indent="0">
              <a:buNone/>
              <a:defRPr sz="2496" b="1"/>
            </a:lvl7pPr>
            <a:lvl8pPr marL="4992944" indent="0">
              <a:buNone/>
              <a:defRPr sz="2496" b="1"/>
            </a:lvl8pPr>
            <a:lvl9pPr marL="5706222" indent="0">
              <a:buNone/>
              <a:defRPr sz="2496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21796" y="11289654"/>
            <a:ext cx="6064600" cy="166053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9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96" y="2060469"/>
            <a:ext cx="4600922" cy="7211642"/>
          </a:xfrm>
        </p:spPr>
        <p:txBody>
          <a:bodyPr anchor="b"/>
          <a:lstStyle>
            <a:lvl1pPr>
              <a:defRPr sz="499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4600" y="4450048"/>
            <a:ext cx="7221795" cy="21964029"/>
          </a:xfrm>
        </p:spPr>
        <p:txBody>
          <a:bodyPr/>
          <a:lstStyle>
            <a:lvl1pPr>
              <a:defRPr sz="4992"/>
            </a:lvl1pPr>
            <a:lvl2pPr>
              <a:defRPr sz="4368"/>
            </a:lvl2pPr>
            <a:lvl3pPr>
              <a:defRPr sz="3744"/>
            </a:lvl3pPr>
            <a:lvl4pPr>
              <a:defRPr sz="3120"/>
            </a:lvl4pPr>
            <a:lvl5pPr>
              <a:defRPr sz="3120"/>
            </a:lvl5pPr>
            <a:lvl6pPr>
              <a:defRPr sz="3120"/>
            </a:lvl6pPr>
            <a:lvl7pPr>
              <a:defRPr sz="3120"/>
            </a:lvl7pPr>
            <a:lvl8pPr>
              <a:defRPr sz="3120"/>
            </a:lvl8pPr>
            <a:lvl9pPr>
              <a:defRPr sz="31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82596" y="9272112"/>
            <a:ext cx="4600922" cy="17177733"/>
          </a:xfrm>
        </p:spPr>
        <p:txBody>
          <a:bodyPr/>
          <a:lstStyle>
            <a:lvl1pPr marL="0" indent="0">
              <a:buNone/>
              <a:defRPr sz="2496"/>
            </a:lvl1pPr>
            <a:lvl2pPr marL="713278" indent="0">
              <a:buNone/>
              <a:defRPr sz="2184"/>
            </a:lvl2pPr>
            <a:lvl3pPr marL="1426555" indent="0">
              <a:buNone/>
              <a:defRPr sz="1872"/>
            </a:lvl3pPr>
            <a:lvl4pPr marL="2139833" indent="0">
              <a:buNone/>
              <a:defRPr sz="1560"/>
            </a:lvl4pPr>
            <a:lvl5pPr marL="2853111" indent="0">
              <a:buNone/>
              <a:defRPr sz="1560"/>
            </a:lvl5pPr>
            <a:lvl6pPr marL="3566389" indent="0">
              <a:buNone/>
              <a:defRPr sz="1560"/>
            </a:lvl6pPr>
            <a:lvl7pPr marL="4279666" indent="0">
              <a:buNone/>
              <a:defRPr sz="1560"/>
            </a:lvl7pPr>
            <a:lvl8pPr marL="4992944" indent="0">
              <a:buNone/>
              <a:defRPr sz="1560"/>
            </a:lvl8pPr>
            <a:lvl9pPr marL="5706222" indent="0">
              <a:buNone/>
              <a:defRPr sz="15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36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96" y="2060469"/>
            <a:ext cx="4600922" cy="7211642"/>
          </a:xfrm>
        </p:spPr>
        <p:txBody>
          <a:bodyPr anchor="b"/>
          <a:lstStyle>
            <a:lvl1pPr>
              <a:defRPr sz="499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64600" y="4450048"/>
            <a:ext cx="7221795" cy="21964029"/>
          </a:xfrm>
        </p:spPr>
        <p:txBody>
          <a:bodyPr anchor="t"/>
          <a:lstStyle>
            <a:lvl1pPr marL="0" indent="0">
              <a:buNone/>
              <a:defRPr sz="4992"/>
            </a:lvl1pPr>
            <a:lvl2pPr marL="713278" indent="0">
              <a:buNone/>
              <a:defRPr sz="4368"/>
            </a:lvl2pPr>
            <a:lvl3pPr marL="1426555" indent="0">
              <a:buNone/>
              <a:defRPr sz="3744"/>
            </a:lvl3pPr>
            <a:lvl4pPr marL="2139833" indent="0">
              <a:buNone/>
              <a:defRPr sz="3120"/>
            </a:lvl4pPr>
            <a:lvl5pPr marL="2853111" indent="0">
              <a:buNone/>
              <a:defRPr sz="3120"/>
            </a:lvl5pPr>
            <a:lvl6pPr marL="3566389" indent="0">
              <a:buNone/>
              <a:defRPr sz="3120"/>
            </a:lvl6pPr>
            <a:lvl7pPr marL="4279666" indent="0">
              <a:buNone/>
              <a:defRPr sz="3120"/>
            </a:lvl7pPr>
            <a:lvl8pPr marL="4992944" indent="0">
              <a:buNone/>
              <a:defRPr sz="3120"/>
            </a:lvl8pPr>
            <a:lvl9pPr marL="5706222" indent="0">
              <a:buNone/>
              <a:defRPr sz="312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82596" y="9272112"/>
            <a:ext cx="4600922" cy="17177733"/>
          </a:xfrm>
        </p:spPr>
        <p:txBody>
          <a:bodyPr/>
          <a:lstStyle>
            <a:lvl1pPr marL="0" indent="0">
              <a:buNone/>
              <a:defRPr sz="2496"/>
            </a:lvl1pPr>
            <a:lvl2pPr marL="713278" indent="0">
              <a:buNone/>
              <a:defRPr sz="2184"/>
            </a:lvl2pPr>
            <a:lvl3pPr marL="1426555" indent="0">
              <a:buNone/>
              <a:defRPr sz="1872"/>
            </a:lvl3pPr>
            <a:lvl4pPr marL="2139833" indent="0">
              <a:buNone/>
              <a:defRPr sz="1560"/>
            </a:lvl4pPr>
            <a:lvl5pPr marL="2853111" indent="0">
              <a:buNone/>
              <a:defRPr sz="1560"/>
            </a:lvl5pPr>
            <a:lvl6pPr marL="3566389" indent="0">
              <a:buNone/>
              <a:defRPr sz="1560"/>
            </a:lvl6pPr>
            <a:lvl7pPr marL="4279666" indent="0">
              <a:buNone/>
              <a:defRPr sz="1560"/>
            </a:lvl7pPr>
            <a:lvl8pPr marL="4992944" indent="0">
              <a:buNone/>
              <a:defRPr sz="1560"/>
            </a:lvl8pPr>
            <a:lvl9pPr marL="5706222" indent="0">
              <a:buNone/>
              <a:defRPr sz="15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53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0738" y="1645520"/>
            <a:ext cx="12303800" cy="59739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0738" y="8227568"/>
            <a:ext cx="12303800" cy="19610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0738" y="28646252"/>
            <a:ext cx="3209687" cy="1645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C248E-CF8F-AF47-BAC3-A64274F5E4D7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25373" y="28646252"/>
            <a:ext cx="4814530" cy="1645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74850" y="28646252"/>
            <a:ext cx="3209687" cy="1645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E0ED9-5D23-344B-8847-0BC7A008E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06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6555" rtl="0" eaLnBrk="1" latinLnBrk="0" hangingPunct="1">
        <a:lnSpc>
          <a:spcPct val="90000"/>
        </a:lnSpc>
        <a:spcBef>
          <a:spcPct val="0"/>
        </a:spcBef>
        <a:buNone/>
        <a:defRPr sz="6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639" indent="-356639" algn="l" defTabSz="1426555" rtl="0" eaLnBrk="1" latinLnBrk="0" hangingPunct="1">
        <a:lnSpc>
          <a:spcPct val="90000"/>
        </a:lnSpc>
        <a:spcBef>
          <a:spcPts val="1560"/>
        </a:spcBef>
        <a:buFont typeface="Arial" panose="020B0604020202020204" pitchFamily="34" charset="0"/>
        <a:buChar char="•"/>
        <a:defRPr sz="4368" kern="1200">
          <a:solidFill>
            <a:schemeClr val="tx1"/>
          </a:solidFill>
          <a:latin typeface="+mn-lt"/>
          <a:ea typeface="+mn-ea"/>
          <a:cs typeface="+mn-cs"/>
        </a:defRPr>
      </a:lvl1pPr>
      <a:lvl2pPr marL="1069917" indent="-356639" algn="l" defTabSz="142655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4" kern="1200">
          <a:solidFill>
            <a:schemeClr val="tx1"/>
          </a:solidFill>
          <a:latin typeface="+mn-lt"/>
          <a:ea typeface="+mn-ea"/>
          <a:cs typeface="+mn-cs"/>
        </a:defRPr>
      </a:lvl2pPr>
      <a:lvl3pPr marL="1783194" indent="-356639" algn="l" defTabSz="142655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3pPr>
      <a:lvl4pPr marL="2496472" indent="-356639" algn="l" defTabSz="142655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4pPr>
      <a:lvl5pPr marL="3209750" indent="-356639" algn="l" defTabSz="142655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5pPr>
      <a:lvl6pPr marL="3923027" indent="-356639" algn="l" defTabSz="142655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6pPr>
      <a:lvl7pPr marL="4636305" indent="-356639" algn="l" defTabSz="142655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7pPr>
      <a:lvl8pPr marL="5349583" indent="-356639" algn="l" defTabSz="142655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8pPr>
      <a:lvl9pPr marL="6062861" indent="-356639" algn="l" defTabSz="142655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6555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1pPr>
      <a:lvl2pPr marL="713278" algn="l" defTabSz="1426555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2pPr>
      <a:lvl3pPr marL="1426555" algn="l" defTabSz="1426555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3pPr>
      <a:lvl4pPr marL="2139833" algn="l" defTabSz="1426555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4pPr>
      <a:lvl5pPr marL="2853111" algn="l" defTabSz="1426555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5pPr>
      <a:lvl6pPr marL="3566389" algn="l" defTabSz="1426555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6pPr>
      <a:lvl7pPr marL="4279666" algn="l" defTabSz="1426555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7pPr>
      <a:lvl8pPr marL="4992944" algn="l" defTabSz="1426555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8pPr>
      <a:lvl9pPr marL="5706222" algn="l" defTabSz="1426555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24688800"/>
            <a:ext cx="14265275" cy="0"/>
          </a:xfrm>
          <a:prstGeom prst="line">
            <a:avLst/>
          </a:prstGeom>
          <a:ln w="25400">
            <a:solidFill>
              <a:srgbClr val="FF7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58847" y="22626119"/>
            <a:ext cx="11747580" cy="2062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REMOVE BEFORE SAVING</a:t>
            </a:r>
          </a:p>
          <a:p>
            <a:pPr algn="ctr"/>
            <a:r>
              <a:rPr lang="en-US" dirty="0" smtClean="0"/>
              <a:t>This is the cutoff line for standard smartphones.</a:t>
            </a:r>
          </a:p>
          <a:p>
            <a:pPr algn="ctr"/>
            <a:r>
              <a:rPr lang="en-US" dirty="0" smtClean="0"/>
              <a:t>iPhone X+ use the full screen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58847" y="26131319"/>
            <a:ext cx="11747580" cy="749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iPhone </a:t>
            </a:r>
            <a:r>
              <a:rPr lang="en-US" dirty="0" smtClean="0"/>
              <a:t>X+ use the full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091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26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2020-07-22T19:55:59Z</dcterms:created>
  <dcterms:modified xsi:type="dcterms:W3CDTF">2020-07-22T19:57:27Z</dcterms:modified>
</cp:coreProperties>
</file>